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2"/>
  </p:notesMasterIdLst>
  <p:sldIdLst>
    <p:sldId id="306" r:id="rId5"/>
    <p:sldId id="307" r:id="rId6"/>
    <p:sldId id="309" r:id="rId7"/>
    <p:sldId id="314" r:id="rId8"/>
    <p:sldId id="332" r:id="rId9"/>
    <p:sldId id="333" r:id="rId10"/>
    <p:sldId id="317" r:id="rId11"/>
    <p:sldId id="315" r:id="rId12"/>
    <p:sldId id="318" r:id="rId13"/>
    <p:sldId id="316" r:id="rId14"/>
    <p:sldId id="320" r:id="rId15"/>
    <p:sldId id="321" r:id="rId16"/>
    <p:sldId id="322" r:id="rId17"/>
    <p:sldId id="323" r:id="rId18"/>
    <p:sldId id="325" r:id="rId19"/>
    <p:sldId id="326" r:id="rId20"/>
    <p:sldId id="32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292C9EF3-1147-4721-8799-D8660EC72E37}">
          <p14:sldIdLst>
            <p14:sldId id="306"/>
            <p14:sldId id="307"/>
          </p14:sldIdLst>
        </p14:section>
        <p14:section name="Welcome" id="{4A37EA5A-F85E-498E-9F5F-99197DBDAEC1}">
          <p14:sldIdLst>
            <p14:sldId id="309"/>
            <p14:sldId id="314"/>
            <p14:sldId id="332"/>
            <p14:sldId id="333"/>
            <p14:sldId id="317"/>
          </p14:sldIdLst>
        </p14:section>
        <p14:section name="Objectives" id="{E968071D-1DE4-4641-82B3-08116A20EF22}">
          <p14:sldIdLst>
            <p14:sldId id="315"/>
            <p14:sldId id="318"/>
            <p14:sldId id="316"/>
          </p14:sldIdLst>
        </p14:section>
        <p14:section name="Study Materials" id="{2EB86C19-45EA-482E-A2E1-71C56DB7DE37}">
          <p14:sldIdLst>
            <p14:sldId id="320"/>
            <p14:sldId id="321"/>
            <p14:sldId id="322"/>
            <p14:sldId id="323"/>
          </p14:sldIdLst>
        </p14:section>
        <p14:section name="Next steps" id="{76C87437-71F1-4645-81AF-7630983F1E13}">
          <p14:sldIdLst>
            <p14:sldId id="325"/>
            <p14:sldId id="326"/>
          </p14:sldIdLst>
        </p14:section>
        <p14:section name="End" id="{389FE778-2A3E-40AC-BF99-CE20516DEA8A}">
          <p14:sldIdLst>
            <p14:sldId id="32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CDBFBAA-CF24-4DD4-AE5C-3DDAF6485C7F}" v="2" dt="2023-10-09T17:27:54.7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54" autoAdjust="0"/>
    <p:restoredTop sz="84967" autoAdjust="0"/>
  </p:normalViewPr>
  <p:slideViewPr>
    <p:cSldViewPr snapToGrid="0">
      <p:cViewPr varScale="1">
        <p:scale>
          <a:sx n="105" d="100"/>
          <a:sy n="105" d="100"/>
        </p:scale>
        <p:origin x="67" y="2141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il Du Plessis" userId="599d3008-92b6-495e-8a01-e2f6da665457" providerId="ADAL" clId="{9BD58F48-DF97-41FD-9BB6-0919A54FF3E5}"/>
    <pc:docChg chg="custSel addSld modSld sldOrd modSection">
      <pc:chgData name="Neil Du Plessis" userId="599d3008-92b6-495e-8a01-e2f6da665457" providerId="ADAL" clId="{9BD58F48-DF97-41FD-9BB6-0919A54FF3E5}" dt="2022-12-31T17:38:17.823" v="1002" actId="20577"/>
      <pc:docMkLst>
        <pc:docMk/>
      </pc:docMkLst>
      <pc:sldChg chg="modSp mod">
        <pc:chgData name="Neil Du Plessis" userId="599d3008-92b6-495e-8a01-e2f6da665457" providerId="ADAL" clId="{9BD58F48-DF97-41FD-9BB6-0919A54FF3E5}" dt="2022-12-31T16:31:43.385" v="8" actId="27636"/>
        <pc:sldMkLst>
          <pc:docMk/>
          <pc:sldMk cId="1403455250" sldId="305"/>
        </pc:sldMkLst>
        <pc:spChg chg="mod">
          <ac:chgData name="Neil Du Plessis" userId="599d3008-92b6-495e-8a01-e2f6da665457" providerId="ADAL" clId="{9BD58F48-DF97-41FD-9BB6-0919A54FF3E5}" dt="2022-12-31T16:31:43.385" v="8" actId="27636"/>
          <ac:spMkLst>
            <pc:docMk/>
            <pc:sldMk cId="1403455250" sldId="305"/>
            <ac:spMk id="13" creationId="{DE486408-F529-4D60-A080-911A0851FE1B}"/>
          </ac:spMkLst>
        </pc:spChg>
      </pc:sldChg>
      <pc:sldChg chg="delSp modSp mod delAnim">
        <pc:chgData name="Neil Du Plessis" userId="599d3008-92b6-495e-8a01-e2f6da665457" providerId="ADAL" clId="{9BD58F48-DF97-41FD-9BB6-0919A54FF3E5}" dt="2022-12-31T16:38:05.927" v="142" actId="20577"/>
        <pc:sldMkLst>
          <pc:docMk/>
          <pc:sldMk cId="438806837" sldId="314"/>
        </pc:sldMkLst>
        <pc:spChg chg="mod">
          <ac:chgData name="Neil Du Plessis" userId="599d3008-92b6-495e-8a01-e2f6da665457" providerId="ADAL" clId="{9BD58F48-DF97-41FD-9BB6-0919A54FF3E5}" dt="2022-12-31T16:38:05.927" v="142" actId="20577"/>
          <ac:spMkLst>
            <pc:docMk/>
            <pc:sldMk cId="438806837" sldId="314"/>
            <ac:spMk id="4" creationId="{B0881FA9-F3B0-4912-B0E1-352094195C30}"/>
          </ac:spMkLst>
        </pc:spChg>
        <pc:graphicFrameChg chg="del">
          <ac:chgData name="Neil Du Plessis" userId="599d3008-92b6-495e-8a01-e2f6da665457" providerId="ADAL" clId="{9BD58F48-DF97-41FD-9BB6-0919A54FF3E5}" dt="2022-12-31T16:31:32.438" v="3" actId="21"/>
          <ac:graphicFrameMkLst>
            <pc:docMk/>
            <pc:sldMk cId="438806837" sldId="314"/>
            <ac:graphicFrameMk id="2" creationId="{DBB658B8-ED27-8477-8EF6-DE8181654CFF}"/>
          </ac:graphicFrameMkLst>
        </pc:graphicFrameChg>
      </pc:sldChg>
      <pc:sldChg chg="modSp mod">
        <pc:chgData name="Neil Du Plessis" userId="599d3008-92b6-495e-8a01-e2f6da665457" providerId="ADAL" clId="{9BD58F48-DF97-41FD-9BB6-0919A54FF3E5}" dt="2022-12-31T17:38:17.823" v="1002" actId="20577"/>
        <pc:sldMkLst>
          <pc:docMk/>
          <pc:sldMk cId="2973738851" sldId="316"/>
        </pc:sldMkLst>
        <pc:spChg chg="mod">
          <ac:chgData name="Neil Du Plessis" userId="599d3008-92b6-495e-8a01-e2f6da665457" providerId="ADAL" clId="{9BD58F48-DF97-41FD-9BB6-0919A54FF3E5}" dt="2022-12-31T16:52:20.237" v="705" actId="20577"/>
          <ac:spMkLst>
            <pc:docMk/>
            <pc:sldMk cId="2973738851" sldId="316"/>
            <ac:spMk id="2" creationId="{66485278-3D07-466F-8351-667A2EBEABB8}"/>
          </ac:spMkLst>
        </pc:spChg>
        <pc:graphicFrameChg chg="mod">
          <ac:chgData name="Neil Du Plessis" userId="599d3008-92b6-495e-8a01-e2f6da665457" providerId="ADAL" clId="{9BD58F48-DF97-41FD-9BB6-0919A54FF3E5}" dt="2022-12-31T17:38:17.823" v="1002" actId="20577"/>
          <ac:graphicFrameMkLst>
            <pc:docMk/>
            <pc:sldMk cId="2973738851" sldId="316"/>
            <ac:graphicFrameMk id="14" creationId="{CEC6DA80-0404-4CED-A682-9D41A16B341E}"/>
          </ac:graphicFrameMkLst>
        </pc:graphicFrameChg>
      </pc:sldChg>
      <pc:sldChg chg="modSp">
        <pc:chgData name="Neil Du Plessis" userId="599d3008-92b6-495e-8a01-e2f6da665457" providerId="ADAL" clId="{9BD58F48-DF97-41FD-9BB6-0919A54FF3E5}" dt="2022-12-31T16:38:54.821" v="149" actId="20577"/>
        <pc:sldMkLst>
          <pc:docMk/>
          <pc:sldMk cId="936723990" sldId="317"/>
        </pc:sldMkLst>
        <pc:graphicFrameChg chg="mod">
          <ac:chgData name="Neil Du Plessis" userId="599d3008-92b6-495e-8a01-e2f6da665457" providerId="ADAL" clId="{9BD58F48-DF97-41FD-9BB6-0919A54FF3E5}" dt="2022-12-31T16:38:54.821" v="149" actId="20577"/>
          <ac:graphicFrameMkLst>
            <pc:docMk/>
            <pc:sldMk cId="936723990" sldId="317"/>
            <ac:graphicFrameMk id="5" creationId="{66F1F23A-95FD-7AFC-EF54-7349E8B1023E}"/>
          </ac:graphicFrameMkLst>
        </pc:graphicFrameChg>
      </pc:sldChg>
      <pc:sldChg chg="modSp">
        <pc:chgData name="Neil Du Plessis" userId="599d3008-92b6-495e-8a01-e2f6da665457" providerId="ADAL" clId="{9BD58F48-DF97-41FD-9BB6-0919A54FF3E5}" dt="2022-12-31T16:52:07.419" v="694" actId="113"/>
        <pc:sldMkLst>
          <pc:docMk/>
          <pc:sldMk cId="3776060184" sldId="318"/>
        </pc:sldMkLst>
        <pc:graphicFrameChg chg="mod">
          <ac:chgData name="Neil Du Plessis" userId="599d3008-92b6-495e-8a01-e2f6da665457" providerId="ADAL" clId="{9BD58F48-DF97-41FD-9BB6-0919A54FF3E5}" dt="2022-12-31T16:52:07.419" v="694" actId="113"/>
          <ac:graphicFrameMkLst>
            <pc:docMk/>
            <pc:sldMk cId="3776060184" sldId="318"/>
            <ac:graphicFrameMk id="5" creationId="{1F52F20C-4D58-9F7D-4E0B-A1A5377DA4F2}"/>
          </ac:graphicFrameMkLst>
        </pc:graphicFrameChg>
      </pc:sldChg>
      <pc:sldChg chg="modSp mod">
        <pc:chgData name="Neil Du Plessis" userId="599d3008-92b6-495e-8a01-e2f6da665457" providerId="ADAL" clId="{9BD58F48-DF97-41FD-9BB6-0919A54FF3E5}" dt="2022-12-31T17:36:46.230" v="989" actId="27636"/>
        <pc:sldMkLst>
          <pc:docMk/>
          <pc:sldMk cId="1514066357" sldId="321"/>
        </pc:sldMkLst>
        <pc:spChg chg="mod">
          <ac:chgData name="Neil Du Plessis" userId="599d3008-92b6-495e-8a01-e2f6da665457" providerId="ADAL" clId="{9BD58F48-DF97-41FD-9BB6-0919A54FF3E5}" dt="2022-12-31T17:36:46.230" v="989" actId="27636"/>
          <ac:spMkLst>
            <pc:docMk/>
            <pc:sldMk cId="1514066357" sldId="321"/>
            <ac:spMk id="4" creationId="{B137185E-B2C3-77DD-B265-421C775F66AA}"/>
          </ac:spMkLst>
        </pc:spChg>
        <pc:spChg chg="mod">
          <ac:chgData name="Neil Du Plessis" userId="599d3008-92b6-495e-8a01-e2f6da665457" providerId="ADAL" clId="{9BD58F48-DF97-41FD-9BB6-0919A54FF3E5}" dt="2022-12-31T17:36:46.230" v="988" actId="27636"/>
          <ac:spMkLst>
            <pc:docMk/>
            <pc:sldMk cId="1514066357" sldId="321"/>
            <ac:spMk id="6" creationId="{EBACA9C1-2C22-A967-8290-9A2ECA457BAA}"/>
          </ac:spMkLst>
        </pc:spChg>
      </pc:sldChg>
      <pc:sldChg chg="modSp mod">
        <pc:chgData name="Neil Du Plessis" userId="599d3008-92b6-495e-8a01-e2f6da665457" providerId="ADAL" clId="{9BD58F48-DF97-41FD-9BB6-0919A54FF3E5}" dt="2022-12-31T16:31:42.999" v="7" actId="27636"/>
        <pc:sldMkLst>
          <pc:docMk/>
          <pc:sldMk cId="154013407" sldId="331"/>
        </pc:sldMkLst>
        <pc:spChg chg="mod">
          <ac:chgData name="Neil Du Plessis" userId="599d3008-92b6-495e-8a01-e2f6da665457" providerId="ADAL" clId="{9BD58F48-DF97-41FD-9BB6-0919A54FF3E5}" dt="2022-12-31T16:31:42.999" v="7" actId="27636"/>
          <ac:spMkLst>
            <pc:docMk/>
            <pc:sldMk cId="154013407" sldId="331"/>
            <ac:spMk id="3" creationId="{1DD76B84-72B6-C010-81E9-26FFA823757B}"/>
          </ac:spMkLst>
        </pc:spChg>
        <pc:spChg chg="mod">
          <ac:chgData name="Neil Du Plessis" userId="599d3008-92b6-495e-8a01-e2f6da665457" providerId="ADAL" clId="{9BD58F48-DF97-41FD-9BB6-0919A54FF3E5}" dt="2022-12-31T16:31:42.999" v="6" actId="27636"/>
          <ac:spMkLst>
            <pc:docMk/>
            <pc:sldMk cId="154013407" sldId="331"/>
            <ac:spMk id="4" creationId="{B477A999-3152-B9C4-F83D-E350845F8F5F}"/>
          </ac:spMkLst>
        </pc:spChg>
      </pc:sldChg>
      <pc:sldChg chg="addSp delSp modSp new mod ord modAnim">
        <pc:chgData name="Neil Du Plessis" userId="599d3008-92b6-495e-8a01-e2f6da665457" providerId="ADAL" clId="{9BD58F48-DF97-41FD-9BB6-0919A54FF3E5}" dt="2022-12-31T16:57:59.671" v="855" actId="20577"/>
        <pc:sldMkLst>
          <pc:docMk/>
          <pc:sldMk cId="2567166168" sldId="332"/>
        </pc:sldMkLst>
        <pc:spChg chg="mod">
          <ac:chgData name="Neil Du Plessis" userId="599d3008-92b6-495e-8a01-e2f6da665457" providerId="ADAL" clId="{9BD58F48-DF97-41FD-9BB6-0919A54FF3E5}" dt="2022-12-31T16:32:05.271" v="18" actId="20577"/>
          <ac:spMkLst>
            <pc:docMk/>
            <pc:sldMk cId="2567166168" sldId="332"/>
            <ac:spMk id="2" creationId="{5CB65A4D-4293-6F55-578E-E8B62D7353DF}"/>
          </ac:spMkLst>
        </pc:spChg>
        <pc:spChg chg="del">
          <ac:chgData name="Neil Du Plessis" userId="599d3008-92b6-495e-8a01-e2f6da665457" providerId="ADAL" clId="{9BD58F48-DF97-41FD-9BB6-0919A54FF3E5}" dt="2022-12-31T16:31:39.102" v="4"/>
          <ac:spMkLst>
            <pc:docMk/>
            <pc:sldMk cId="2567166168" sldId="332"/>
            <ac:spMk id="3" creationId="{9069FCC1-3C21-6350-FD6D-5F25420E80D0}"/>
          </ac:spMkLst>
        </pc:spChg>
        <pc:graphicFrameChg chg="add mod">
          <ac:chgData name="Neil Du Plessis" userId="599d3008-92b6-495e-8a01-e2f6da665457" providerId="ADAL" clId="{9BD58F48-DF97-41FD-9BB6-0919A54FF3E5}" dt="2022-12-31T16:57:59.671" v="855" actId="20577"/>
          <ac:graphicFrameMkLst>
            <pc:docMk/>
            <pc:sldMk cId="2567166168" sldId="332"/>
            <ac:graphicFrameMk id="5" creationId="{0A67AE73-BE94-7577-539C-4B2A087DF57A}"/>
          </ac:graphicFrameMkLst>
        </pc:graphicFrameChg>
      </pc:sldChg>
      <pc:sldChg chg="modSp new mod">
        <pc:chgData name="Neil Du Plessis" userId="599d3008-92b6-495e-8a01-e2f6da665457" providerId="ADAL" clId="{9BD58F48-DF97-41FD-9BB6-0919A54FF3E5}" dt="2022-12-31T17:02:59.394" v="979" actId="20577"/>
        <pc:sldMkLst>
          <pc:docMk/>
          <pc:sldMk cId="2309192068" sldId="333"/>
        </pc:sldMkLst>
        <pc:spChg chg="mod">
          <ac:chgData name="Neil Du Plessis" userId="599d3008-92b6-495e-8a01-e2f6da665457" providerId="ADAL" clId="{9BD58F48-DF97-41FD-9BB6-0919A54FF3E5}" dt="2022-12-31T16:43:44.024" v="175" actId="20577"/>
          <ac:spMkLst>
            <pc:docMk/>
            <pc:sldMk cId="2309192068" sldId="333"/>
            <ac:spMk id="2" creationId="{C15B82CA-3BF0-014E-8DEE-9ED9E9FB232A}"/>
          </ac:spMkLst>
        </pc:spChg>
        <pc:spChg chg="mod">
          <ac:chgData name="Neil Du Plessis" userId="599d3008-92b6-495e-8a01-e2f6da665457" providerId="ADAL" clId="{9BD58F48-DF97-41FD-9BB6-0919A54FF3E5}" dt="2022-12-31T16:43:49.299" v="179" actId="20577"/>
          <ac:spMkLst>
            <pc:docMk/>
            <pc:sldMk cId="2309192068" sldId="333"/>
            <ac:spMk id="3" creationId="{2684BE40-E944-CBC6-8892-1D5E9EBDFFE9}"/>
          </ac:spMkLst>
        </pc:spChg>
        <pc:spChg chg="mod">
          <ac:chgData name="Neil Du Plessis" userId="599d3008-92b6-495e-8a01-e2f6da665457" providerId="ADAL" clId="{9BD58F48-DF97-41FD-9BB6-0919A54FF3E5}" dt="2022-12-31T17:01:32.690" v="882" actId="27636"/>
          <ac:spMkLst>
            <pc:docMk/>
            <pc:sldMk cId="2309192068" sldId="333"/>
            <ac:spMk id="4" creationId="{B27E9CFC-A42D-0A21-33A7-135CC59E0216}"/>
          </ac:spMkLst>
        </pc:spChg>
        <pc:spChg chg="mod">
          <ac:chgData name="Neil Du Plessis" userId="599d3008-92b6-495e-8a01-e2f6da665457" providerId="ADAL" clId="{9BD58F48-DF97-41FD-9BB6-0919A54FF3E5}" dt="2022-12-31T16:44:44.664" v="313" actId="20577"/>
          <ac:spMkLst>
            <pc:docMk/>
            <pc:sldMk cId="2309192068" sldId="333"/>
            <ac:spMk id="5" creationId="{9A5564F3-E629-6D24-D9BA-157A9B5CB3A4}"/>
          </ac:spMkLst>
        </pc:spChg>
        <pc:spChg chg="mod">
          <ac:chgData name="Neil Du Plessis" userId="599d3008-92b6-495e-8a01-e2f6da665457" providerId="ADAL" clId="{9BD58F48-DF97-41FD-9BB6-0919A54FF3E5}" dt="2022-12-31T17:01:42.946" v="889" actId="20577"/>
          <ac:spMkLst>
            <pc:docMk/>
            <pc:sldMk cId="2309192068" sldId="333"/>
            <ac:spMk id="6" creationId="{E80D441A-9E18-F5E4-63EE-FBAB65311605}"/>
          </ac:spMkLst>
        </pc:spChg>
        <pc:spChg chg="mod">
          <ac:chgData name="Neil Du Plessis" userId="599d3008-92b6-495e-8a01-e2f6da665457" providerId="ADAL" clId="{9BD58F48-DF97-41FD-9BB6-0919A54FF3E5}" dt="2022-12-31T16:54:17.656" v="719" actId="20577"/>
          <ac:spMkLst>
            <pc:docMk/>
            <pc:sldMk cId="2309192068" sldId="333"/>
            <ac:spMk id="7" creationId="{8E7EF2C8-76D5-3D93-7A7E-1838FD38AB3A}"/>
          </ac:spMkLst>
        </pc:spChg>
        <pc:spChg chg="mod">
          <ac:chgData name="Neil Du Plessis" userId="599d3008-92b6-495e-8a01-e2f6da665457" providerId="ADAL" clId="{9BD58F48-DF97-41FD-9BB6-0919A54FF3E5}" dt="2022-12-31T17:02:59.394" v="979" actId="20577"/>
          <ac:spMkLst>
            <pc:docMk/>
            <pc:sldMk cId="2309192068" sldId="333"/>
            <ac:spMk id="8" creationId="{2E5318FE-B998-332A-4566-5D27A06E76FB}"/>
          </ac:spMkLst>
        </pc:spChg>
      </pc:sldChg>
    </pc:docChg>
  </pc:docChgLst>
  <pc:docChgLst>
    <pc:chgData name="Neil Du Plessis" userId="599d3008-92b6-495e-8a01-e2f6da665457" providerId="ADAL" clId="{1D20B380-9D30-446B-A582-ABD6F2F995B8}"/>
    <pc:docChg chg="undo redo custSel addSld delSld modSld sldOrd addSection delSection modSection">
      <pc:chgData name="Neil Du Plessis" userId="599d3008-92b6-495e-8a01-e2f6da665457" providerId="ADAL" clId="{1D20B380-9D30-446B-A582-ABD6F2F995B8}" dt="2023-01-06T13:41:53.040" v="8078" actId="20577"/>
      <pc:docMkLst>
        <pc:docMk/>
      </pc:docMkLst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783914445" sldId="294"/>
        </pc:sldMkLst>
      </pc:sldChg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277827655" sldId="295"/>
        </pc:sldMkLst>
      </pc:sldChg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3159288639" sldId="303"/>
        </pc:sldMkLst>
      </pc:sldChg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3124766000" sldId="304"/>
        </pc:sldMkLst>
      </pc:sldChg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1403455250" sldId="305"/>
        </pc:sldMkLst>
      </pc:sldChg>
      <pc:sldChg chg="modSp mod ord modTransition">
        <pc:chgData name="Neil Du Plessis" userId="599d3008-92b6-495e-8a01-e2f6da665457" providerId="ADAL" clId="{1D20B380-9D30-446B-A582-ABD6F2F995B8}" dt="2022-12-18T20:22:39.903" v="3157"/>
        <pc:sldMkLst>
          <pc:docMk/>
          <pc:sldMk cId="114769864" sldId="306"/>
        </pc:sldMkLst>
        <pc:spChg chg="mod">
          <ac:chgData name="Neil Du Plessis" userId="599d3008-92b6-495e-8a01-e2f6da665457" providerId="ADAL" clId="{1D20B380-9D30-446B-A582-ABD6F2F995B8}" dt="2022-12-18T09:20:44.284" v="31" actId="20577"/>
          <ac:spMkLst>
            <pc:docMk/>
            <pc:sldMk cId="114769864" sldId="306"/>
            <ac:spMk id="2" creationId="{C3A9968B-2619-4F71-AB00-4C493E120805}"/>
          </ac:spMkLst>
        </pc:spChg>
        <pc:spChg chg="mod">
          <ac:chgData name="Neil Du Plessis" userId="599d3008-92b6-495e-8a01-e2f6da665457" providerId="ADAL" clId="{1D20B380-9D30-446B-A582-ABD6F2F995B8}" dt="2022-12-18T09:22:03.104" v="165" actId="404"/>
          <ac:spMkLst>
            <pc:docMk/>
            <pc:sldMk cId="114769864" sldId="306"/>
            <ac:spMk id="3" creationId="{A5F14073-9F68-4B7E-A576-26899D58C7A9}"/>
          </ac:spMkLst>
        </pc:spChg>
      </pc:sldChg>
      <pc:sldChg chg="modSp mod ord modTransition">
        <pc:chgData name="Neil Du Plessis" userId="599d3008-92b6-495e-8a01-e2f6da665457" providerId="ADAL" clId="{1D20B380-9D30-446B-A582-ABD6F2F995B8}" dt="2023-01-04T20:04:48.137" v="7857" actId="20577"/>
        <pc:sldMkLst>
          <pc:docMk/>
          <pc:sldMk cId="1613598062" sldId="307"/>
        </pc:sldMkLst>
        <pc:spChg chg="mod">
          <ac:chgData name="Neil Du Plessis" userId="599d3008-92b6-495e-8a01-e2f6da665457" providerId="ADAL" clId="{1D20B380-9D30-446B-A582-ABD6F2F995B8}" dt="2023-01-04T20:04:48.137" v="7857" actId="20577"/>
          <ac:spMkLst>
            <pc:docMk/>
            <pc:sldMk cId="1613598062" sldId="307"/>
            <ac:spMk id="4" creationId="{65DE74E9-AA78-46C1-845A-0B72FA8AF35E}"/>
          </ac:spMkLst>
        </pc:spChg>
        <pc:spChg chg="mod">
          <ac:chgData name="Neil Du Plessis" userId="599d3008-92b6-495e-8a01-e2f6da665457" providerId="ADAL" clId="{1D20B380-9D30-446B-A582-ABD6F2F995B8}" dt="2022-12-18T09:29:31.890" v="255" actId="20577"/>
          <ac:spMkLst>
            <pc:docMk/>
            <pc:sldMk cId="1613598062" sldId="307"/>
            <ac:spMk id="7" creationId="{05C25F72-F9A7-42F9-9720-0801ED77D4D1}"/>
          </ac:spMkLst>
        </pc:spChg>
        <pc:spChg chg="mod">
          <ac:chgData name="Neil Du Plessis" userId="599d3008-92b6-495e-8a01-e2f6da665457" providerId="ADAL" clId="{1D20B380-9D30-446B-A582-ABD6F2F995B8}" dt="2022-12-18T09:32:39.819" v="352" actId="313"/>
          <ac:spMkLst>
            <pc:docMk/>
            <pc:sldMk cId="1613598062" sldId="307"/>
            <ac:spMk id="8" creationId="{AEEDFC2F-FF0A-4EC9-A0BB-0AA2B1E6BA4A}"/>
          </ac:spMkLst>
        </pc:spChg>
      </pc:sldChg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365334912" sldId="308"/>
        </pc:sldMkLst>
      </pc:sldChg>
      <pc:sldChg chg="modSp mod ord modTransition">
        <pc:chgData name="Neil Du Plessis" userId="599d3008-92b6-495e-8a01-e2f6da665457" providerId="ADAL" clId="{1D20B380-9D30-446B-A582-ABD6F2F995B8}" dt="2022-12-18T20:22:46.914" v="3158"/>
        <pc:sldMkLst>
          <pc:docMk/>
          <pc:sldMk cId="2227882511" sldId="309"/>
        </pc:sldMkLst>
        <pc:spChg chg="mod">
          <ac:chgData name="Neil Du Plessis" userId="599d3008-92b6-495e-8a01-e2f6da665457" providerId="ADAL" clId="{1D20B380-9D30-446B-A582-ABD6F2F995B8}" dt="2022-12-18T09:31:35.115" v="333" actId="20577"/>
          <ac:spMkLst>
            <pc:docMk/>
            <pc:sldMk cId="2227882511" sldId="309"/>
            <ac:spMk id="2" creationId="{C5F2FB0B-15EC-453B-BC9B-69AD35DDCEA3}"/>
          </ac:spMkLst>
        </pc:spChg>
        <pc:spChg chg="mod">
          <ac:chgData name="Neil Du Plessis" userId="599d3008-92b6-495e-8a01-e2f6da665457" providerId="ADAL" clId="{1D20B380-9D30-446B-A582-ABD6F2F995B8}" dt="2022-12-18T09:31:48.722" v="349" actId="20577"/>
          <ac:spMkLst>
            <pc:docMk/>
            <pc:sldMk cId="2227882511" sldId="309"/>
            <ac:spMk id="3" creationId="{05408798-0DB3-46BF-880E-7BB904D700F6}"/>
          </ac:spMkLst>
        </pc:spChg>
      </pc:sldChg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3561473475" sldId="310"/>
        </pc:sldMkLst>
      </pc:sldChg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3584772686" sldId="311"/>
        </pc:sldMkLst>
      </pc:sldChg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927313156" sldId="312"/>
        </pc:sldMkLst>
      </pc:sldChg>
      <pc:sldChg chg="del mod ord modShow">
        <pc:chgData name="Neil Du Plessis" userId="599d3008-92b6-495e-8a01-e2f6da665457" providerId="ADAL" clId="{1D20B380-9D30-446B-A582-ABD6F2F995B8}" dt="2023-01-04T21:44:08.770" v="7873" actId="47"/>
        <pc:sldMkLst>
          <pc:docMk/>
          <pc:sldMk cId="2270028676" sldId="313"/>
        </pc:sldMkLst>
      </pc:sldChg>
      <pc:sldChg chg="addSp delSp modSp add mod ord modTransition modAnim modShow">
        <pc:chgData name="Neil Du Plessis" userId="599d3008-92b6-495e-8a01-e2f6da665457" providerId="ADAL" clId="{1D20B380-9D30-446B-A582-ABD6F2F995B8}" dt="2023-01-06T12:33:41.225" v="8053" actId="20577"/>
        <pc:sldMkLst>
          <pc:docMk/>
          <pc:sldMk cId="438806837" sldId="314"/>
        </pc:sldMkLst>
        <pc:spChg chg="mod">
          <ac:chgData name="Neil Du Plessis" userId="599d3008-92b6-495e-8a01-e2f6da665457" providerId="ADAL" clId="{1D20B380-9D30-446B-A582-ABD6F2F995B8}" dt="2022-12-18T09:35:57.682" v="537" actId="20577"/>
          <ac:spMkLst>
            <pc:docMk/>
            <pc:sldMk cId="438806837" sldId="314"/>
            <ac:spMk id="3" creationId="{0115FF41-AFA4-4D25-AB42-AB034F4B4FEC}"/>
          </ac:spMkLst>
        </pc:spChg>
        <pc:spChg chg="mod">
          <ac:chgData name="Neil Du Plessis" userId="599d3008-92b6-495e-8a01-e2f6da665457" providerId="ADAL" clId="{1D20B380-9D30-446B-A582-ABD6F2F995B8}" dt="2023-01-06T12:33:41.225" v="8053" actId="20577"/>
          <ac:spMkLst>
            <pc:docMk/>
            <pc:sldMk cId="438806837" sldId="314"/>
            <ac:spMk id="4" creationId="{B0881FA9-F3B0-4912-B0E1-352094195C30}"/>
          </ac:spMkLst>
        </pc:spChg>
        <pc:spChg chg="add del mod">
          <ac:chgData name="Neil Du Plessis" userId="599d3008-92b6-495e-8a01-e2f6da665457" providerId="ADAL" clId="{1D20B380-9D30-446B-A582-ABD6F2F995B8}" dt="2022-12-18T20:46:22.518" v="3273" actId="478"/>
          <ac:spMkLst>
            <pc:docMk/>
            <pc:sldMk cId="438806837" sldId="314"/>
            <ac:spMk id="6" creationId="{D3DA0737-C217-18C9-8248-69D44C88FDE9}"/>
          </ac:spMkLst>
        </pc:spChg>
        <pc:spChg chg="mod">
          <ac:chgData name="Neil Du Plessis" userId="599d3008-92b6-495e-8a01-e2f6da665457" providerId="ADAL" clId="{1D20B380-9D30-446B-A582-ABD6F2F995B8}" dt="2022-12-18T09:32:58.162" v="361" actId="20577"/>
          <ac:spMkLst>
            <pc:docMk/>
            <pc:sldMk cId="438806837" sldId="314"/>
            <ac:spMk id="9" creationId="{D45C472E-4078-40A0-83A2-652E8356EDCB}"/>
          </ac:spMkLst>
        </pc:spChg>
        <pc:spChg chg="mod">
          <ac:chgData name="Neil Du Plessis" userId="599d3008-92b6-495e-8a01-e2f6da665457" providerId="ADAL" clId="{1D20B380-9D30-446B-A582-ABD6F2F995B8}" dt="2022-12-18T09:32:52.390" v="353"/>
          <ac:spMkLst>
            <pc:docMk/>
            <pc:sldMk cId="438806837" sldId="314"/>
            <ac:spMk id="10" creationId="{A8C7C3A0-5E78-49C8-B8D4-F3DF62B2BC93}"/>
          </ac:spMkLst>
        </pc:spChg>
        <pc:graphicFrameChg chg="add mod modGraphic">
          <ac:chgData name="Neil Du Plessis" userId="599d3008-92b6-495e-8a01-e2f6da665457" providerId="ADAL" clId="{1D20B380-9D30-446B-A582-ABD6F2F995B8}" dt="2022-12-18T20:25:12.366" v="3165" actId="113"/>
          <ac:graphicFrameMkLst>
            <pc:docMk/>
            <pc:sldMk cId="438806837" sldId="314"/>
            <ac:graphicFrameMk id="2" creationId="{DBB658B8-ED27-8477-8EF6-DE8181654CFF}"/>
          </ac:graphicFrameMkLst>
        </pc:graphicFrameChg>
        <pc:picChg chg="add del">
          <ac:chgData name="Neil Du Plessis" userId="599d3008-92b6-495e-8a01-e2f6da665457" providerId="ADAL" clId="{1D20B380-9D30-446B-A582-ABD6F2F995B8}" dt="2022-12-18T20:46:22.518" v="3273" actId="478"/>
          <ac:picMkLst>
            <pc:docMk/>
            <pc:sldMk cId="438806837" sldId="314"/>
            <ac:picMk id="8" creationId="{B53D1AAB-32B2-4F04-828F-AB1C758AF004}"/>
          </ac:picMkLst>
        </pc:picChg>
      </pc:sldChg>
      <pc:sldChg chg="modSp add mod ord modTransition">
        <pc:chgData name="Neil Du Plessis" userId="599d3008-92b6-495e-8a01-e2f6da665457" providerId="ADAL" clId="{1D20B380-9D30-446B-A582-ABD6F2F995B8}" dt="2023-01-04T20:04:41.505" v="7850" actId="20577"/>
        <pc:sldMkLst>
          <pc:docMk/>
          <pc:sldMk cId="2539824631" sldId="315"/>
        </pc:sldMkLst>
        <pc:spChg chg="mod">
          <ac:chgData name="Neil Du Plessis" userId="599d3008-92b6-495e-8a01-e2f6da665457" providerId="ADAL" clId="{1D20B380-9D30-446B-A582-ABD6F2F995B8}" dt="2023-01-04T20:04:41.505" v="7850" actId="20577"/>
          <ac:spMkLst>
            <pc:docMk/>
            <pc:sldMk cId="2539824631" sldId="315"/>
            <ac:spMk id="2" creationId="{C5F2FB0B-15EC-453B-BC9B-69AD35DDCEA3}"/>
          </ac:spMkLst>
        </pc:spChg>
        <pc:spChg chg="mod">
          <ac:chgData name="Neil Du Plessis" userId="599d3008-92b6-495e-8a01-e2f6da665457" providerId="ADAL" clId="{1D20B380-9D30-446B-A582-ABD6F2F995B8}" dt="2022-12-18T20:00:53.391" v="2991" actId="20577"/>
          <ac:spMkLst>
            <pc:docMk/>
            <pc:sldMk cId="2539824631" sldId="315"/>
            <ac:spMk id="3" creationId="{05408798-0DB3-46BF-880E-7BB904D700F6}"/>
          </ac:spMkLst>
        </pc:spChg>
      </pc:sldChg>
      <pc:sldChg chg="modSp add mod ord modTransition setBg modAnim">
        <pc:chgData name="Neil Du Plessis" userId="599d3008-92b6-495e-8a01-e2f6da665457" providerId="ADAL" clId="{1D20B380-9D30-446B-A582-ABD6F2F995B8}" dt="2023-01-06T13:41:53.040" v="8078" actId="20577"/>
        <pc:sldMkLst>
          <pc:docMk/>
          <pc:sldMk cId="2973738851" sldId="316"/>
        </pc:sldMkLst>
        <pc:spChg chg="mod">
          <ac:chgData name="Neil Du Plessis" userId="599d3008-92b6-495e-8a01-e2f6da665457" providerId="ADAL" clId="{1D20B380-9D30-446B-A582-ABD6F2F995B8}" dt="2023-01-03T08:53:17.116" v="7718" actId="20577"/>
          <ac:spMkLst>
            <pc:docMk/>
            <pc:sldMk cId="2973738851" sldId="316"/>
            <ac:spMk id="2" creationId="{66485278-3D07-466F-8351-667A2EBEABB8}"/>
          </ac:spMkLst>
        </pc:spChg>
        <pc:graphicFrameChg chg="mod modGraphic">
          <ac:chgData name="Neil Du Plessis" userId="599d3008-92b6-495e-8a01-e2f6da665457" providerId="ADAL" clId="{1D20B380-9D30-446B-A582-ABD6F2F995B8}" dt="2023-01-06T13:41:53.040" v="8078" actId="20577"/>
          <ac:graphicFrameMkLst>
            <pc:docMk/>
            <pc:sldMk cId="2973738851" sldId="316"/>
            <ac:graphicFrameMk id="14" creationId="{CEC6DA80-0404-4CED-A682-9D41A16B341E}"/>
          </ac:graphicFrameMkLst>
        </pc:graphicFrameChg>
      </pc:sldChg>
      <pc:sldChg chg="addSp delSp modSp new mod ord modTransition modAnim">
        <pc:chgData name="Neil Du Plessis" userId="599d3008-92b6-495e-8a01-e2f6da665457" providerId="ADAL" clId="{1D20B380-9D30-446B-A582-ABD6F2F995B8}" dt="2023-01-03T07:57:06.578" v="7712" actId="20577"/>
        <pc:sldMkLst>
          <pc:docMk/>
          <pc:sldMk cId="936723990" sldId="317"/>
        </pc:sldMkLst>
        <pc:spChg chg="mod">
          <ac:chgData name="Neil Du Plessis" userId="599d3008-92b6-495e-8a01-e2f6da665457" providerId="ADAL" clId="{1D20B380-9D30-446B-A582-ABD6F2F995B8}" dt="2022-12-18T10:24:58.772" v="1404" actId="20577"/>
          <ac:spMkLst>
            <pc:docMk/>
            <pc:sldMk cId="936723990" sldId="317"/>
            <ac:spMk id="2" creationId="{1EBCEEDA-5D2A-2D53-4D98-D276A7942499}"/>
          </ac:spMkLst>
        </pc:spChg>
        <pc:spChg chg="del">
          <ac:chgData name="Neil Du Plessis" userId="599d3008-92b6-495e-8a01-e2f6da665457" providerId="ADAL" clId="{1D20B380-9D30-446B-A582-ABD6F2F995B8}" dt="2022-12-18T10:12:38.448" v="1230" actId="1032"/>
          <ac:spMkLst>
            <pc:docMk/>
            <pc:sldMk cId="936723990" sldId="317"/>
            <ac:spMk id="3" creationId="{655BA64A-9F92-D74A-D1EC-52B9F78C5AFB}"/>
          </ac:spMkLst>
        </pc:spChg>
        <pc:graphicFrameChg chg="add mod modGraphic">
          <ac:chgData name="Neil Du Plessis" userId="599d3008-92b6-495e-8a01-e2f6da665457" providerId="ADAL" clId="{1D20B380-9D30-446B-A582-ABD6F2F995B8}" dt="2023-01-03T07:57:06.578" v="7712" actId="20577"/>
          <ac:graphicFrameMkLst>
            <pc:docMk/>
            <pc:sldMk cId="936723990" sldId="317"/>
            <ac:graphicFrameMk id="5" creationId="{66F1F23A-95FD-7AFC-EF54-7349E8B1023E}"/>
          </ac:graphicFrameMkLst>
        </pc:graphicFrameChg>
      </pc:sldChg>
      <pc:sldChg chg="addSp delSp modSp new mod ord modTransition modAnim">
        <pc:chgData name="Neil Du Plessis" userId="599d3008-92b6-495e-8a01-e2f6da665457" providerId="ADAL" clId="{1D20B380-9D30-446B-A582-ABD6F2F995B8}" dt="2022-12-18T20:32:03.833" v="3171"/>
        <pc:sldMkLst>
          <pc:docMk/>
          <pc:sldMk cId="3776060184" sldId="318"/>
        </pc:sldMkLst>
        <pc:spChg chg="mod">
          <ac:chgData name="Neil Du Plessis" userId="599d3008-92b6-495e-8a01-e2f6da665457" providerId="ADAL" clId="{1D20B380-9D30-446B-A582-ABD6F2F995B8}" dt="2022-12-18T10:44:00.154" v="1884" actId="20577"/>
          <ac:spMkLst>
            <pc:docMk/>
            <pc:sldMk cId="3776060184" sldId="318"/>
            <ac:spMk id="2" creationId="{1E05C239-237A-A3EF-095E-4BC0FBF392EA}"/>
          </ac:spMkLst>
        </pc:spChg>
        <pc:spChg chg="del">
          <ac:chgData name="Neil Du Plessis" userId="599d3008-92b6-495e-8a01-e2f6da665457" providerId="ADAL" clId="{1D20B380-9D30-446B-A582-ABD6F2F995B8}" dt="2022-12-18T10:44:07.429" v="1885" actId="1032"/>
          <ac:spMkLst>
            <pc:docMk/>
            <pc:sldMk cId="3776060184" sldId="318"/>
            <ac:spMk id="3" creationId="{57DA014B-70F2-0D4B-FF65-4D01272D79E9}"/>
          </ac:spMkLst>
        </pc:spChg>
        <pc:graphicFrameChg chg="add mod modGraphic">
          <ac:chgData name="Neil Du Plessis" userId="599d3008-92b6-495e-8a01-e2f6da665457" providerId="ADAL" clId="{1D20B380-9D30-446B-A582-ABD6F2F995B8}" dt="2022-12-18T19:20:45.664" v="2609" actId="20577"/>
          <ac:graphicFrameMkLst>
            <pc:docMk/>
            <pc:sldMk cId="3776060184" sldId="318"/>
            <ac:graphicFrameMk id="5" creationId="{1F52F20C-4D58-9F7D-4E0B-A1A5377DA4F2}"/>
          </ac:graphicFrameMkLst>
        </pc:graphicFrameChg>
      </pc:sldChg>
      <pc:sldChg chg="modSp add del mod">
        <pc:chgData name="Neil Du Plessis" userId="599d3008-92b6-495e-8a01-e2f6da665457" providerId="ADAL" clId="{1D20B380-9D30-446B-A582-ABD6F2F995B8}" dt="2022-12-18T19:42:30.605" v="2934" actId="47"/>
        <pc:sldMkLst>
          <pc:docMk/>
          <pc:sldMk cId="389068012" sldId="319"/>
        </pc:sldMkLst>
        <pc:spChg chg="mod">
          <ac:chgData name="Neil Du Plessis" userId="599d3008-92b6-495e-8a01-e2f6da665457" providerId="ADAL" clId="{1D20B380-9D30-446B-A582-ABD6F2F995B8}" dt="2022-12-18T19:26:33.995" v="2642" actId="20577"/>
          <ac:spMkLst>
            <pc:docMk/>
            <pc:sldMk cId="389068012" sldId="319"/>
            <ac:spMk id="2" creationId="{C5F2FB0B-15EC-453B-BC9B-69AD35DDCEA3}"/>
          </ac:spMkLst>
        </pc:spChg>
        <pc:spChg chg="mod">
          <ac:chgData name="Neil Du Plessis" userId="599d3008-92b6-495e-8a01-e2f6da665457" providerId="ADAL" clId="{1D20B380-9D30-446B-A582-ABD6F2F995B8}" dt="2022-12-18T19:26:41.796" v="2666" actId="20577"/>
          <ac:spMkLst>
            <pc:docMk/>
            <pc:sldMk cId="389068012" sldId="319"/>
            <ac:spMk id="3" creationId="{05408798-0DB3-46BF-880E-7BB904D700F6}"/>
          </ac:spMkLst>
        </pc:spChg>
      </pc:sldChg>
      <pc:sldChg chg="add modTransition">
        <pc:chgData name="Neil Du Plessis" userId="599d3008-92b6-495e-8a01-e2f6da665457" providerId="ADAL" clId="{1D20B380-9D30-446B-A582-ABD6F2F995B8}" dt="2022-12-18T20:22:28.715" v="3155"/>
        <pc:sldMkLst>
          <pc:docMk/>
          <pc:sldMk cId="699696128" sldId="320"/>
        </pc:sldMkLst>
      </pc:sldChg>
      <pc:sldChg chg="modSp new mod modTransition">
        <pc:chgData name="Neil Du Plessis" userId="599d3008-92b6-495e-8a01-e2f6da665457" providerId="ADAL" clId="{1D20B380-9D30-446B-A582-ABD6F2F995B8}" dt="2023-01-03T13:42:04.333" v="7785"/>
        <pc:sldMkLst>
          <pc:docMk/>
          <pc:sldMk cId="1514066357" sldId="321"/>
        </pc:sldMkLst>
        <pc:spChg chg="mod">
          <ac:chgData name="Neil Du Plessis" userId="599d3008-92b6-495e-8a01-e2f6da665457" providerId="ADAL" clId="{1D20B380-9D30-446B-A582-ABD6F2F995B8}" dt="2022-12-18T19:29:04.910" v="2793" actId="20577"/>
          <ac:spMkLst>
            <pc:docMk/>
            <pc:sldMk cId="1514066357" sldId="321"/>
            <ac:spMk id="2" creationId="{3659681A-DCB1-734D-6EE6-86E4EC89423A}"/>
          </ac:spMkLst>
        </pc:spChg>
        <pc:spChg chg="mod">
          <ac:chgData name="Neil Du Plessis" userId="599d3008-92b6-495e-8a01-e2f6da665457" providerId="ADAL" clId="{1D20B380-9D30-446B-A582-ABD6F2F995B8}" dt="2022-12-18T19:29:14.835" v="2826" actId="20577"/>
          <ac:spMkLst>
            <pc:docMk/>
            <pc:sldMk cId="1514066357" sldId="321"/>
            <ac:spMk id="3" creationId="{DBEB02C2-4350-A72B-3974-AF2ADC980298}"/>
          </ac:spMkLst>
        </pc:spChg>
        <pc:spChg chg="mod">
          <ac:chgData name="Neil Du Plessis" userId="599d3008-92b6-495e-8a01-e2f6da665457" providerId="ADAL" clId="{1D20B380-9D30-446B-A582-ABD6F2F995B8}" dt="2022-12-18T21:18:14.145" v="3527" actId="5793"/>
          <ac:spMkLst>
            <pc:docMk/>
            <pc:sldMk cId="1514066357" sldId="321"/>
            <ac:spMk id="4" creationId="{B137185E-B2C3-77DD-B265-421C775F66AA}"/>
          </ac:spMkLst>
        </pc:spChg>
        <pc:spChg chg="mod">
          <ac:chgData name="Neil Du Plessis" userId="599d3008-92b6-495e-8a01-e2f6da665457" providerId="ADAL" clId="{1D20B380-9D30-446B-A582-ABD6F2F995B8}" dt="2022-12-18T19:34:25.906" v="2848" actId="20577"/>
          <ac:spMkLst>
            <pc:docMk/>
            <pc:sldMk cId="1514066357" sldId="321"/>
            <ac:spMk id="5" creationId="{4BAF5754-18AB-FB5D-766C-4C0B25437795}"/>
          </ac:spMkLst>
        </pc:spChg>
        <pc:spChg chg="mod">
          <ac:chgData name="Neil Du Plessis" userId="599d3008-92b6-495e-8a01-e2f6da665457" providerId="ADAL" clId="{1D20B380-9D30-446B-A582-ABD6F2F995B8}" dt="2023-01-03T13:42:04.333" v="7785"/>
          <ac:spMkLst>
            <pc:docMk/>
            <pc:sldMk cId="1514066357" sldId="321"/>
            <ac:spMk id="6" creationId="{EBACA9C1-2C22-A967-8290-9A2ECA457BAA}"/>
          </ac:spMkLst>
        </pc:spChg>
        <pc:spChg chg="mod">
          <ac:chgData name="Neil Du Plessis" userId="599d3008-92b6-495e-8a01-e2f6da665457" providerId="ADAL" clId="{1D20B380-9D30-446B-A582-ABD6F2F995B8}" dt="2022-12-18T19:36:14.330" v="2854" actId="20577"/>
          <ac:spMkLst>
            <pc:docMk/>
            <pc:sldMk cId="1514066357" sldId="321"/>
            <ac:spMk id="7" creationId="{C4A57BF5-13A9-0514-9190-1E8654247FAB}"/>
          </ac:spMkLst>
        </pc:spChg>
        <pc:spChg chg="mod">
          <ac:chgData name="Neil Du Plessis" userId="599d3008-92b6-495e-8a01-e2f6da665457" providerId="ADAL" clId="{1D20B380-9D30-446B-A582-ABD6F2F995B8}" dt="2022-12-18T20:35:44.145" v="3188"/>
          <ac:spMkLst>
            <pc:docMk/>
            <pc:sldMk cId="1514066357" sldId="321"/>
            <ac:spMk id="8" creationId="{FD5581DA-7EDE-D05E-EE2D-6652805C4B2C}"/>
          </ac:spMkLst>
        </pc:spChg>
      </pc:sldChg>
      <pc:sldChg chg="addSp delSp modSp new mod modTransition">
        <pc:chgData name="Neil Du Plessis" userId="599d3008-92b6-495e-8a01-e2f6da665457" providerId="ADAL" clId="{1D20B380-9D30-446B-A582-ABD6F2F995B8}" dt="2022-12-18T20:23:09.383" v="3162"/>
        <pc:sldMkLst>
          <pc:docMk/>
          <pc:sldMk cId="2974833355" sldId="322"/>
        </pc:sldMkLst>
        <pc:spChg chg="mod">
          <ac:chgData name="Neil Du Plessis" userId="599d3008-92b6-495e-8a01-e2f6da665457" providerId="ADAL" clId="{1D20B380-9D30-446B-A582-ABD6F2F995B8}" dt="2022-12-18T20:07:39.935" v="3041" actId="20577"/>
          <ac:spMkLst>
            <pc:docMk/>
            <pc:sldMk cId="2974833355" sldId="322"/>
            <ac:spMk id="2" creationId="{265B9935-685A-2BE4-9211-234EC1F2C096}"/>
          </ac:spMkLst>
        </pc:spChg>
        <pc:spChg chg="del">
          <ac:chgData name="Neil Du Plessis" userId="599d3008-92b6-495e-8a01-e2f6da665457" providerId="ADAL" clId="{1D20B380-9D30-446B-A582-ABD6F2F995B8}" dt="2022-12-18T20:07:42.695" v="3042" actId="478"/>
          <ac:spMkLst>
            <pc:docMk/>
            <pc:sldMk cId="2974833355" sldId="322"/>
            <ac:spMk id="3" creationId="{2A61BB37-30DD-F7BF-C797-C221E76ED039}"/>
          </ac:spMkLst>
        </pc:spChg>
        <pc:picChg chg="add del">
          <ac:chgData name="Neil Du Plessis" userId="599d3008-92b6-495e-8a01-e2f6da665457" providerId="ADAL" clId="{1D20B380-9D30-446B-A582-ABD6F2F995B8}" dt="2022-12-18T20:07:50.489" v="3044" actId="22"/>
          <ac:picMkLst>
            <pc:docMk/>
            <pc:sldMk cId="2974833355" sldId="322"/>
            <ac:picMk id="6" creationId="{2563B164-6100-BFED-3D39-BEE1F33F77C7}"/>
          </ac:picMkLst>
        </pc:picChg>
        <pc:picChg chg="add mod">
          <ac:chgData name="Neil Du Plessis" userId="599d3008-92b6-495e-8a01-e2f6da665457" providerId="ADAL" clId="{1D20B380-9D30-446B-A582-ABD6F2F995B8}" dt="2022-12-18T20:08:47.044" v="3048" actId="12788"/>
          <ac:picMkLst>
            <pc:docMk/>
            <pc:sldMk cId="2974833355" sldId="322"/>
            <ac:picMk id="8" creationId="{F3F75D1A-2C6C-2411-00BE-AF79EFF46DB4}"/>
          </ac:picMkLst>
        </pc:picChg>
      </pc:sldChg>
      <pc:sldChg chg="addSp delSp modSp new mod modTransition">
        <pc:chgData name="Neil Du Plessis" userId="599d3008-92b6-495e-8a01-e2f6da665457" providerId="ADAL" clId="{1D20B380-9D30-446B-A582-ABD6F2F995B8}" dt="2022-12-18T21:23:39" v="3595" actId="20577"/>
        <pc:sldMkLst>
          <pc:docMk/>
          <pc:sldMk cId="3698874617" sldId="323"/>
        </pc:sldMkLst>
        <pc:spChg chg="mod">
          <ac:chgData name="Neil Du Plessis" userId="599d3008-92b6-495e-8a01-e2f6da665457" providerId="ADAL" clId="{1D20B380-9D30-446B-A582-ABD6F2F995B8}" dt="2022-12-18T21:23:39" v="3595" actId="20577"/>
          <ac:spMkLst>
            <pc:docMk/>
            <pc:sldMk cId="3698874617" sldId="323"/>
            <ac:spMk id="2" creationId="{3DCC5DE0-BC99-F9AE-005A-17BB31CECC5A}"/>
          </ac:spMkLst>
        </pc:spChg>
        <pc:spChg chg="del">
          <ac:chgData name="Neil Du Plessis" userId="599d3008-92b6-495e-8a01-e2f6da665457" providerId="ADAL" clId="{1D20B380-9D30-446B-A582-ABD6F2F995B8}" dt="2022-12-18T20:11:12.758" v="3096" actId="478"/>
          <ac:spMkLst>
            <pc:docMk/>
            <pc:sldMk cId="3698874617" sldId="323"/>
            <ac:spMk id="3" creationId="{5A5FFD51-B4F6-CC78-ECDE-5E8FF6E81C06}"/>
          </ac:spMkLst>
        </pc:spChg>
        <pc:picChg chg="add mod">
          <ac:chgData name="Neil Du Plessis" userId="599d3008-92b6-495e-8a01-e2f6da665457" providerId="ADAL" clId="{1D20B380-9D30-446B-A582-ABD6F2F995B8}" dt="2022-12-18T20:12:40.747" v="3104" actId="12788"/>
          <ac:picMkLst>
            <pc:docMk/>
            <pc:sldMk cId="3698874617" sldId="323"/>
            <ac:picMk id="6" creationId="{B09C58F8-89D0-BD98-D933-58E63017111E}"/>
          </ac:picMkLst>
        </pc:picChg>
      </pc:sldChg>
      <pc:sldChg chg="modSp add mod modTransition modShow">
        <pc:chgData name="Neil Du Plessis" userId="599d3008-92b6-495e-8a01-e2f6da665457" providerId="ADAL" clId="{1D20B380-9D30-446B-A582-ABD6F2F995B8}" dt="2022-12-18T20:23:17.190" v="3163"/>
        <pc:sldMkLst>
          <pc:docMk/>
          <pc:sldMk cId="2257460965" sldId="324"/>
        </pc:sldMkLst>
        <pc:spChg chg="mod">
          <ac:chgData name="Neil Du Plessis" userId="599d3008-92b6-495e-8a01-e2f6da665457" providerId="ADAL" clId="{1D20B380-9D30-446B-A582-ABD6F2F995B8}" dt="2022-12-18T20:14:35.227" v="3114"/>
          <ac:spMkLst>
            <pc:docMk/>
            <pc:sldMk cId="2257460965" sldId="324"/>
            <ac:spMk id="7" creationId="{42AF1107-8D35-4E35-93C7-D3640946F742}"/>
          </ac:spMkLst>
        </pc:spChg>
        <pc:spChg chg="mod">
          <ac:chgData name="Neil Du Plessis" userId="599d3008-92b6-495e-8a01-e2f6da665457" providerId="ADAL" clId="{1D20B380-9D30-446B-A582-ABD6F2F995B8}" dt="2022-12-18T20:14:53.526" v="3124" actId="20577"/>
          <ac:spMkLst>
            <pc:docMk/>
            <pc:sldMk cId="2257460965" sldId="324"/>
            <ac:spMk id="22" creationId="{692474E6-3035-46B8-9C05-9B4204E8ED39}"/>
          </ac:spMkLst>
        </pc:spChg>
        <pc:spChg chg="mod">
          <ac:chgData name="Neil Du Plessis" userId="599d3008-92b6-495e-8a01-e2f6da665457" providerId="ADAL" clId="{1D20B380-9D30-446B-A582-ABD6F2F995B8}" dt="2022-12-18T20:14:49.139" v="3115"/>
          <ac:spMkLst>
            <pc:docMk/>
            <pc:sldMk cId="2257460965" sldId="324"/>
            <ac:spMk id="23" creationId="{DE8D546E-0F46-4CC0-B2B1-8B2430D00C0C}"/>
          </ac:spMkLst>
        </pc:spChg>
      </pc:sldChg>
      <pc:sldChg chg="modSp add mod ord">
        <pc:chgData name="Neil Du Plessis" userId="599d3008-92b6-495e-8a01-e2f6da665457" providerId="ADAL" clId="{1D20B380-9D30-446B-A582-ABD6F2F995B8}" dt="2022-12-18T20:39:49.307" v="3237" actId="20577"/>
        <pc:sldMkLst>
          <pc:docMk/>
          <pc:sldMk cId="2353044790" sldId="325"/>
        </pc:sldMkLst>
        <pc:spChg chg="mod">
          <ac:chgData name="Neil Du Plessis" userId="599d3008-92b6-495e-8a01-e2f6da665457" providerId="ADAL" clId="{1D20B380-9D30-446B-A582-ABD6F2F995B8}" dt="2022-12-18T20:39:38.531" v="3218" actId="20577"/>
          <ac:spMkLst>
            <pc:docMk/>
            <pc:sldMk cId="2353044790" sldId="325"/>
            <ac:spMk id="2" creationId="{C5F2FB0B-15EC-453B-BC9B-69AD35DDCEA3}"/>
          </ac:spMkLst>
        </pc:spChg>
        <pc:spChg chg="mod">
          <ac:chgData name="Neil Du Plessis" userId="599d3008-92b6-495e-8a01-e2f6da665457" providerId="ADAL" clId="{1D20B380-9D30-446B-A582-ABD6F2F995B8}" dt="2022-12-18T20:39:49.307" v="3237" actId="20577"/>
          <ac:spMkLst>
            <pc:docMk/>
            <pc:sldMk cId="2353044790" sldId="325"/>
            <ac:spMk id="3" creationId="{05408798-0DB3-46BF-880E-7BB904D700F6}"/>
          </ac:spMkLst>
        </pc:spChg>
      </pc:sldChg>
      <pc:sldChg chg="addSp delSp modSp new mod setBg">
        <pc:chgData name="Neil Du Plessis" userId="599d3008-92b6-495e-8a01-e2f6da665457" providerId="ADAL" clId="{1D20B380-9D30-446B-A582-ABD6F2F995B8}" dt="2023-01-06T09:20:31.546" v="7972" actId="12"/>
        <pc:sldMkLst>
          <pc:docMk/>
          <pc:sldMk cId="906432950" sldId="326"/>
        </pc:sldMkLst>
        <pc:spChg chg="add del">
          <ac:chgData name="Neil Du Plessis" userId="599d3008-92b6-495e-8a01-e2f6da665457" providerId="ADAL" clId="{1D20B380-9D30-446B-A582-ABD6F2F995B8}" dt="2022-12-18T20:46:38.809" v="3276" actId="26606"/>
          <ac:spMkLst>
            <pc:docMk/>
            <pc:sldMk cId="906432950" sldId="326"/>
            <ac:spMk id="2" creationId="{4AA3195A-D3A8-6D4F-A34B-97F915CE4C73}"/>
          </ac:spMkLst>
        </pc:spChg>
        <pc:spChg chg="mod">
          <ac:chgData name="Neil Du Plessis" userId="599d3008-92b6-495e-8a01-e2f6da665457" providerId="ADAL" clId="{1D20B380-9D30-446B-A582-ABD6F2F995B8}" dt="2022-12-18T20:46:43.058" v="3286" actId="20577"/>
          <ac:spMkLst>
            <pc:docMk/>
            <pc:sldMk cId="906432950" sldId="326"/>
            <ac:spMk id="3" creationId="{3C943961-CB73-6A7A-B79F-58B984E961FE}"/>
          </ac:spMkLst>
        </pc:spChg>
        <pc:spChg chg="mod">
          <ac:chgData name="Neil Du Plessis" userId="599d3008-92b6-495e-8a01-e2f6da665457" providerId="ADAL" clId="{1D20B380-9D30-446B-A582-ABD6F2F995B8}" dt="2023-01-06T09:20:31.546" v="7972" actId="12"/>
          <ac:spMkLst>
            <pc:docMk/>
            <pc:sldMk cId="906432950" sldId="326"/>
            <ac:spMk id="4" creationId="{4BC18FEC-0280-E074-D1D0-644690CA15B2}"/>
          </ac:spMkLst>
        </pc:spChg>
        <pc:spChg chg="mod">
          <ac:chgData name="Neil Du Plessis" userId="599d3008-92b6-495e-8a01-e2f6da665457" providerId="ADAL" clId="{1D20B380-9D30-446B-A582-ABD6F2F995B8}" dt="2022-12-18T20:47:03.289" v="3295" actId="20577"/>
          <ac:spMkLst>
            <pc:docMk/>
            <pc:sldMk cId="906432950" sldId="326"/>
            <ac:spMk id="5" creationId="{18FA7DFA-9C93-4B79-8931-7DE7C6836190}"/>
          </ac:spMkLst>
        </pc:spChg>
        <pc:spChg chg="mod ord">
          <ac:chgData name="Neil Du Plessis" userId="599d3008-92b6-495e-8a01-e2f6da665457" providerId="ADAL" clId="{1D20B380-9D30-446B-A582-ABD6F2F995B8}" dt="2022-12-18T20:46:58.415" v="3287"/>
          <ac:spMkLst>
            <pc:docMk/>
            <pc:sldMk cId="906432950" sldId="326"/>
            <ac:spMk id="6" creationId="{65F32196-B77F-B06F-EFDF-81291953830C}"/>
          </ac:spMkLst>
        </pc:spChg>
        <pc:spChg chg="mod">
          <ac:chgData name="Neil Du Plessis" userId="599d3008-92b6-495e-8a01-e2f6da665457" providerId="ADAL" clId="{1D20B380-9D30-446B-A582-ABD6F2F995B8}" dt="2022-12-18T20:46:38.809" v="3276" actId="26606"/>
          <ac:spMkLst>
            <pc:docMk/>
            <pc:sldMk cId="906432950" sldId="326"/>
            <ac:spMk id="7" creationId="{B45853FC-2996-F180-37FF-A1C835BA77C6}"/>
          </ac:spMkLst>
        </pc:spChg>
        <pc:spChg chg="add del">
          <ac:chgData name="Neil Du Plessis" userId="599d3008-92b6-495e-8a01-e2f6da665457" providerId="ADAL" clId="{1D20B380-9D30-446B-A582-ABD6F2F995B8}" dt="2022-12-18T20:46:20.263" v="3270" actId="26606"/>
          <ac:spMkLst>
            <pc:docMk/>
            <pc:sldMk cId="906432950" sldId="326"/>
            <ac:spMk id="16" creationId="{8D1AA55E-40D5-461B-A5A8-4AE8AAB71B08}"/>
          </ac:spMkLst>
        </pc:spChg>
        <pc:spChg chg="add">
          <ac:chgData name="Neil Du Plessis" userId="599d3008-92b6-495e-8a01-e2f6da665457" providerId="ADAL" clId="{1D20B380-9D30-446B-A582-ABD6F2F995B8}" dt="2022-12-18T20:46:38.809" v="3276" actId="26606"/>
          <ac:spMkLst>
            <pc:docMk/>
            <pc:sldMk cId="906432950" sldId="326"/>
            <ac:spMk id="17" creationId="{8D1AA55E-40D5-461B-A5A8-4AE8AAB71B08}"/>
          </ac:spMkLst>
        </pc:spChg>
        <pc:spChg chg="add del">
          <ac:chgData name="Neil Du Plessis" userId="599d3008-92b6-495e-8a01-e2f6da665457" providerId="ADAL" clId="{1D20B380-9D30-446B-A582-ABD6F2F995B8}" dt="2022-12-18T20:46:20.263" v="3270" actId="26606"/>
          <ac:spMkLst>
            <pc:docMk/>
            <pc:sldMk cId="906432950" sldId="326"/>
            <ac:spMk id="20" creationId="{6CB927A4-E432-4310-9CD5-E89FF5063179}"/>
          </ac:spMkLst>
        </pc:spChg>
        <pc:spChg chg="add">
          <ac:chgData name="Neil Du Plessis" userId="599d3008-92b6-495e-8a01-e2f6da665457" providerId="ADAL" clId="{1D20B380-9D30-446B-A582-ABD6F2F995B8}" dt="2022-12-18T20:46:38.809" v="3276" actId="26606"/>
          <ac:spMkLst>
            <pc:docMk/>
            <pc:sldMk cId="906432950" sldId="326"/>
            <ac:spMk id="21" creationId="{6CB927A4-E432-4310-9CD5-E89FF5063179}"/>
          </ac:spMkLst>
        </pc:spChg>
        <pc:spChg chg="add del">
          <ac:chgData name="Neil Du Plessis" userId="599d3008-92b6-495e-8a01-e2f6da665457" providerId="ADAL" clId="{1D20B380-9D30-446B-A582-ABD6F2F995B8}" dt="2022-12-18T20:46:20.263" v="3270" actId="26606"/>
          <ac:spMkLst>
            <pc:docMk/>
            <pc:sldMk cId="906432950" sldId="326"/>
            <ac:spMk id="22" creationId="{E3020543-B24B-4EC4-8FFC-8DD88EEA91A8}"/>
          </ac:spMkLst>
        </pc:spChg>
        <pc:spChg chg="add">
          <ac:chgData name="Neil Du Plessis" userId="599d3008-92b6-495e-8a01-e2f6da665457" providerId="ADAL" clId="{1D20B380-9D30-446B-A582-ABD6F2F995B8}" dt="2022-12-18T20:46:38.809" v="3276" actId="26606"/>
          <ac:spMkLst>
            <pc:docMk/>
            <pc:sldMk cId="906432950" sldId="326"/>
            <ac:spMk id="23" creationId="{E3020543-B24B-4EC4-8FFC-8DD88EEA91A8}"/>
          </ac:spMkLst>
        </pc:spChg>
        <pc:picChg chg="add del mod modCrop">
          <ac:chgData name="Neil Du Plessis" userId="599d3008-92b6-495e-8a01-e2f6da665457" providerId="ADAL" clId="{1D20B380-9D30-446B-A582-ABD6F2F995B8}" dt="2022-12-18T20:46:29.322" v="3274" actId="478"/>
          <ac:picMkLst>
            <pc:docMk/>
            <pc:sldMk cId="906432950" sldId="326"/>
            <ac:picMk id="8" creationId="{EED6D924-CBC9-ED8E-7876-4AD25C6933FC}"/>
          </ac:picMkLst>
        </pc:picChg>
        <pc:picChg chg="add del mod ord">
          <ac:chgData name="Neil Du Plessis" userId="599d3008-92b6-495e-8a01-e2f6da665457" providerId="ADAL" clId="{1D20B380-9D30-446B-A582-ABD6F2F995B8}" dt="2022-12-18T20:46:20.579" v="3271"/>
          <ac:picMkLst>
            <pc:docMk/>
            <pc:sldMk cId="906432950" sldId="326"/>
            <ac:picMk id="9" creationId="{EB07F2C4-A542-8243-84E6-2C601561730C}"/>
          </ac:picMkLst>
        </pc:picChg>
        <pc:picChg chg="add mod ord">
          <ac:chgData name="Neil Du Plessis" userId="599d3008-92b6-495e-8a01-e2f6da665457" providerId="ADAL" clId="{1D20B380-9D30-446B-A582-ABD6F2F995B8}" dt="2022-12-18T20:46:38.809" v="3276" actId="26606"/>
          <ac:picMkLst>
            <pc:docMk/>
            <pc:sldMk cId="906432950" sldId="326"/>
            <ac:picMk id="10" creationId="{ABEEEB39-2A8C-4556-B30B-64AF95E8EC03}"/>
          </ac:picMkLst>
        </pc:picChg>
        <pc:cxnChg chg="add del">
          <ac:chgData name="Neil Du Plessis" userId="599d3008-92b6-495e-8a01-e2f6da665457" providerId="ADAL" clId="{1D20B380-9D30-446B-A582-ABD6F2F995B8}" dt="2022-12-18T20:46:20.263" v="3270" actId="26606"/>
          <ac:cxnSpMkLst>
            <pc:docMk/>
            <pc:sldMk cId="906432950" sldId="326"/>
            <ac:cxnSpMk id="14" creationId="{5C05CAAB-DBA2-4548-AD5F-01BB97FBB207}"/>
          </ac:cxnSpMkLst>
        </pc:cxnChg>
        <pc:cxnChg chg="add">
          <ac:chgData name="Neil Du Plessis" userId="599d3008-92b6-495e-8a01-e2f6da665457" providerId="ADAL" clId="{1D20B380-9D30-446B-A582-ABD6F2F995B8}" dt="2022-12-18T20:46:38.809" v="3276" actId="26606"/>
          <ac:cxnSpMkLst>
            <pc:docMk/>
            <pc:sldMk cId="906432950" sldId="326"/>
            <ac:cxnSpMk id="15" creationId="{5C05CAAB-DBA2-4548-AD5F-01BB97FBB207}"/>
          </ac:cxnSpMkLst>
        </pc:cxnChg>
        <pc:cxnChg chg="add del">
          <ac:chgData name="Neil Du Plessis" userId="599d3008-92b6-495e-8a01-e2f6da665457" providerId="ADAL" clId="{1D20B380-9D30-446B-A582-ABD6F2F995B8}" dt="2022-12-18T20:46:20.263" v="3270" actId="26606"/>
          <ac:cxnSpMkLst>
            <pc:docMk/>
            <pc:sldMk cId="906432950" sldId="326"/>
            <ac:cxnSpMk id="18" creationId="{7EB498BD-8089-4626-91EA-4978EBEF535E}"/>
          </ac:cxnSpMkLst>
        </pc:cxnChg>
        <pc:cxnChg chg="add">
          <ac:chgData name="Neil Du Plessis" userId="599d3008-92b6-495e-8a01-e2f6da665457" providerId="ADAL" clId="{1D20B380-9D30-446B-A582-ABD6F2F995B8}" dt="2022-12-18T20:46:38.809" v="3276" actId="26606"/>
          <ac:cxnSpMkLst>
            <pc:docMk/>
            <pc:sldMk cId="906432950" sldId="326"/>
            <ac:cxnSpMk id="19" creationId="{7EB498BD-8089-4626-91EA-4978EBEF535E}"/>
          </ac:cxnSpMkLst>
        </pc:cxnChg>
      </pc:sldChg>
      <pc:sldChg chg="add del ord">
        <pc:chgData name="Neil Du Plessis" userId="599d3008-92b6-495e-8a01-e2f6da665457" providerId="ADAL" clId="{1D20B380-9D30-446B-A582-ABD6F2F995B8}" dt="2022-12-18T20:56:31.947" v="3422" actId="47"/>
        <pc:sldMkLst>
          <pc:docMk/>
          <pc:sldMk cId="443252751" sldId="327"/>
        </pc:sldMkLst>
      </pc:sldChg>
      <pc:sldChg chg="modSp add del mod ord modAnim">
        <pc:chgData name="Neil Du Plessis" userId="599d3008-92b6-495e-8a01-e2f6da665457" providerId="ADAL" clId="{1D20B380-9D30-446B-A582-ABD6F2F995B8}" dt="2022-12-18T21:17:44.814" v="3520" actId="47"/>
        <pc:sldMkLst>
          <pc:docMk/>
          <pc:sldMk cId="3540743639" sldId="327"/>
        </pc:sldMkLst>
        <pc:spChg chg="mod">
          <ac:chgData name="Neil Du Plessis" userId="599d3008-92b6-495e-8a01-e2f6da665457" providerId="ADAL" clId="{1D20B380-9D30-446B-A582-ABD6F2F995B8}" dt="2022-12-18T20:57:18.961" v="3444" actId="20577"/>
          <ac:spMkLst>
            <pc:docMk/>
            <pc:sldMk cId="3540743639" sldId="327"/>
            <ac:spMk id="2" creationId="{66485278-3D07-466F-8351-667A2EBEABB8}"/>
          </ac:spMkLst>
        </pc:spChg>
        <pc:graphicFrameChg chg="mod">
          <ac:chgData name="Neil Du Plessis" userId="599d3008-92b6-495e-8a01-e2f6da665457" providerId="ADAL" clId="{1D20B380-9D30-446B-A582-ABD6F2F995B8}" dt="2022-12-18T21:17:06.403" v="3519"/>
          <ac:graphicFrameMkLst>
            <pc:docMk/>
            <pc:sldMk cId="3540743639" sldId="327"/>
            <ac:graphicFrameMk id="14" creationId="{CEC6DA80-0404-4CED-A682-9D41A16B341E}"/>
          </ac:graphicFrameMkLst>
        </pc:graphicFrameChg>
      </pc:sldChg>
      <pc:sldChg chg="modSp add del mod ord modShow">
        <pc:chgData name="Neil Du Plessis" userId="599d3008-92b6-495e-8a01-e2f6da665457" providerId="ADAL" clId="{1D20B380-9D30-446B-A582-ABD6F2F995B8}" dt="2023-01-04T20:07:12.465" v="7858" actId="47"/>
        <pc:sldMkLst>
          <pc:docMk/>
          <pc:sldMk cId="3875564311" sldId="327"/>
        </pc:sldMkLst>
        <pc:spChg chg="mod">
          <ac:chgData name="Neil Du Plessis" userId="599d3008-92b6-495e-8a01-e2f6da665457" providerId="ADAL" clId="{1D20B380-9D30-446B-A582-ABD6F2F995B8}" dt="2022-12-18T21:26:11.822" v="3619" actId="20577"/>
          <ac:spMkLst>
            <pc:docMk/>
            <pc:sldMk cId="3875564311" sldId="327"/>
            <ac:spMk id="2" creationId="{C5F2FB0B-15EC-453B-BC9B-69AD35DDCEA3}"/>
          </ac:spMkLst>
        </pc:spChg>
        <pc:spChg chg="mod">
          <ac:chgData name="Neil Du Plessis" userId="599d3008-92b6-495e-8a01-e2f6da665457" providerId="ADAL" clId="{1D20B380-9D30-446B-A582-ABD6F2F995B8}" dt="2022-12-18T21:26:19.757" v="3635" actId="20577"/>
          <ac:spMkLst>
            <pc:docMk/>
            <pc:sldMk cId="3875564311" sldId="327"/>
            <ac:spMk id="3" creationId="{05408798-0DB3-46BF-880E-7BB904D700F6}"/>
          </ac:spMkLst>
        </pc:spChg>
      </pc:sldChg>
      <pc:sldChg chg="modSp new del mod modTransition modShow">
        <pc:chgData name="Neil Du Plessis" userId="599d3008-92b6-495e-8a01-e2f6da665457" providerId="ADAL" clId="{1D20B380-9D30-446B-A582-ABD6F2F995B8}" dt="2023-01-04T20:07:12.465" v="7858" actId="47"/>
        <pc:sldMkLst>
          <pc:docMk/>
          <pc:sldMk cId="901410489" sldId="328"/>
        </pc:sldMkLst>
        <pc:spChg chg="mod">
          <ac:chgData name="Neil Du Plessis" userId="599d3008-92b6-495e-8a01-e2f6da665457" providerId="ADAL" clId="{1D20B380-9D30-446B-A582-ABD6F2F995B8}" dt="2022-12-18T22:09:45.192" v="5885" actId="20577"/>
          <ac:spMkLst>
            <pc:docMk/>
            <pc:sldMk cId="901410489" sldId="328"/>
            <ac:spMk id="2" creationId="{5BF4CF11-6C61-6748-2ADE-DEF17F0021A9}"/>
          </ac:spMkLst>
        </pc:spChg>
        <pc:spChg chg="mod">
          <ac:chgData name="Neil Du Plessis" userId="599d3008-92b6-495e-8a01-e2f6da665457" providerId="ADAL" clId="{1D20B380-9D30-446B-A582-ABD6F2F995B8}" dt="2022-12-18T22:00:42.947" v="5692" actId="27636"/>
          <ac:spMkLst>
            <pc:docMk/>
            <pc:sldMk cId="901410489" sldId="328"/>
            <ac:spMk id="3" creationId="{6E5FE8C3-3011-7CA7-6B95-AFD330F8FE84}"/>
          </ac:spMkLst>
        </pc:spChg>
        <pc:spChg chg="mod">
          <ac:chgData name="Neil Du Plessis" userId="599d3008-92b6-495e-8a01-e2f6da665457" providerId="ADAL" clId="{1D20B380-9D30-446B-A582-ABD6F2F995B8}" dt="2022-12-18T22:08:54.985" v="5853" actId="20577"/>
          <ac:spMkLst>
            <pc:docMk/>
            <pc:sldMk cId="901410489" sldId="328"/>
            <ac:spMk id="4" creationId="{D74EACF2-77CA-9FD8-593B-896AC5DD850D}"/>
          </ac:spMkLst>
        </pc:spChg>
      </pc:sldChg>
      <pc:sldChg chg="modSp new del mod modTransition modShow">
        <pc:chgData name="Neil Du Plessis" userId="599d3008-92b6-495e-8a01-e2f6da665457" providerId="ADAL" clId="{1D20B380-9D30-446B-A582-ABD6F2F995B8}" dt="2023-01-04T20:07:12.465" v="7858" actId="47"/>
        <pc:sldMkLst>
          <pc:docMk/>
          <pc:sldMk cId="2015089846" sldId="329"/>
        </pc:sldMkLst>
        <pc:spChg chg="mod">
          <ac:chgData name="Neil Du Plessis" userId="599d3008-92b6-495e-8a01-e2f6da665457" providerId="ADAL" clId="{1D20B380-9D30-446B-A582-ABD6F2F995B8}" dt="2022-12-18T22:10:40.352" v="5915" actId="20577"/>
          <ac:spMkLst>
            <pc:docMk/>
            <pc:sldMk cId="2015089846" sldId="329"/>
            <ac:spMk id="2" creationId="{0510EB8F-E652-7F49-4B62-F9054CF9FDE6}"/>
          </ac:spMkLst>
        </pc:spChg>
        <pc:spChg chg="mod">
          <ac:chgData name="Neil Du Plessis" userId="599d3008-92b6-495e-8a01-e2f6da665457" providerId="ADAL" clId="{1D20B380-9D30-446B-A582-ABD6F2F995B8}" dt="2022-12-18T22:57:20.020" v="7046" actId="27636"/>
          <ac:spMkLst>
            <pc:docMk/>
            <pc:sldMk cId="2015089846" sldId="329"/>
            <ac:spMk id="3" creationId="{1DD76B84-72B6-C010-81E9-26FFA823757B}"/>
          </ac:spMkLst>
        </pc:spChg>
        <pc:spChg chg="mod">
          <ac:chgData name="Neil Du Plessis" userId="599d3008-92b6-495e-8a01-e2f6da665457" providerId="ADAL" clId="{1D20B380-9D30-446B-A582-ABD6F2F995B8}" dt="2022-12-18T22:57:33.531" v="7088" actId="20577"/>
          <ac:spMkLst>
            <pc:docMk/>
            <pc:sldMk cId="2015089846" sldId="329"/>
            <ac:spMk id="4" creationId="{B477A999-3152-B9C4-F83D-E350845F8F5F}"/>
          </ac:spMkLst>
        </pc:spChg>
      </pc:sldChg>
      <pc:sldChg chg="addSp delSp modSp add del mod modClrScheme modShow chgLayout">
        <pc:chgData name="Neil Du Plessis" userId="599d3008-92b6-495e-8a01-e2f6da665457" providerId="ADAL" clId="{1D20B380-9D30-446B-A582-ABD6F2F995B8}" dt="2023-01-04T20:07:12.465" v="7858" actId="47"/>
        <pc:sldMkLst>
          <pc:docMk/>
          <pc:sldMk cId="3937481414" sldId="330"/>
        </pc:sldMkLst>
        <pc:spChg chg="mod ord">
          <ac:chgData name="Neil Du Plessis" userId="599d3008-92b6-495e-8a01-e2f6da665457" providerId="ADAL" clId="{1D20B380-9D30-446B-A582-ABD6F2F995B8}" dt="2022-12-18T22:17:47.957" v="5951" actId="700"/>
          <ac:spMkLst>
            <pc:docMk/>
            <pc:sldMk cId="3937481414" sldId="330"/>
            <ac:spMk id="2" creationId="{5BF4CF11-6C61-6748-2ADE-DEF17F0021A9}"/>
          </ac:spMkLst>
        </pc:spChg>
        <pc:spChg chg="add del mod ord">
          <ac:chgData name="Neil Du Plessis" userId="599d3008-92b6-495e-8a01-e2f6da665457" providerId="ADAL" clId="{1D20B380-9D30-446B-A582-ABD6F2F995B8}" dt="2022-12-18T22:20:30.701" v="6040" actId="27636"/>
          <ac:spMkLst>
            <pc:docMk/>
            <pc:sldMk cId="3937481414" sldId="330"/>
            <ac:spMk id="3" creationId="{6E5FE8C3-3011-7CA7-6B95-AFD330F8FE84}"/>
          </ac:spMkLst>
        </pc:spChg>
        <pc:spChg chg="add del mod">
          <ac:chgData name="Neil Du Plessis" userId="599d3008-92b6-495e-8a01-e2f6da665457" providerId="ADAL" clId="{1D20B380-9D30-446B-A582-ABD6F2F995B8}" dt="2022-12-18T22:20:36.530" v="6042" actId="12"/>
          <ac:spMkLst>
            <pc:docMk/>
            <pc:sldMk cId="3937481414" sldId="330"/>
            <ac:spMk id="4" creationId="{D74EACF2-77CA-9FD8-593B-896AC5DD850D}"/>
          </ac:spMkLst>
        </pc:spChg>
        <pc:spChg chg="add del mod ord">
          <ac:chgData name="Neil Du Plessis" userId="599d3008-92b6-495e-8a01-e2f6da665457" providerId="ADAL" clId="{1D20B380-9D30-446B-A582-ABD6F2F995B8}" dt="2022-12-18T22:17:47.957" v="5951" actId="700"/>
          <ac:spMkLst>
            <pc:docMk/>
            <pc:sldMk cId="3937481414" sldId="330"/>
            <ac:spMk id="5" creationId="{FE6634F8-7AFD-2407-6C53-A99F1E32FFD2}"/>
          </ac:spMkLst>
        </pc:spChg>
      </pc:sldChg>
      <pc:sldChg chg="modSp add del mod modShow">
        <pc:chgData name="Neil Du Plessis" userId="599d3008-92b6-495e-8a01-e2f6da665457" providerId="ADAL" clId="{1D20B380-9D30-446B-A582-ABD6F2F995B8}" dt="2023-01-04T20:07:12.465" v="7858" actId="47"/>
        <pc:sldMkLst>
          <pc:docMk/>
          <pc:sldMk cId="154013407" sldId="331"/>
        </pc:sldMkLst>
        <pc:spChg chg="mod">
          <ac:chgData name="Neil Du Plessis" userId="599d3008-92b6-495e-8a01-e2f6da665457" providerId="ADAL" clId="{1D20B380-9D30-446B-A582-ABD6F2F995B8}" dt="2022-12-18T22:34:43.373" v="6855" actId="20577"/>
          <ac:spMkLst>
            <pc:docMk/>
            <pc:sldMk cId="154013407" sldId="331"/>
            <ac:spMk id="2" creationId="{0510EB8F-E652-7F49-4B62-F9054CF9FDE6}"/>
          </ac:spMkLst>
        </pc:spChg>
        <pc:spChg chg="mod">
          <ac:chgData name="Neil Du Plessis" userId="599d3008-92b6-495e-8a01-e2f6da665457" providerId="ADAL" clId="{1D20B380-9D30-446B-A582-ABD6F2F995B8}" dt="2022-12-18T23:14:19.409" v="7481" actId="27636"/>
          <ac:spMkLst>
            <pc:docMk/>
            <pc:sldMk cId="154013407" sldId="331"/>
            <ac:spMk id="3" creationId="{1DD76B84-72B6-C010-81E9-26FFA823757B}"/>
          </ac:spMkLst>
        </pc:spChg>
        <pc:spChg chg="mod">
          <ac:chgData name="Neil Du Plessis" userId="599d3008-92b6-495e-8a01-e2f6da665457" providerId="ADAL" clId="{1D20B380-9D30-446B-A582-ABD6F2F995B8}" dt="2022-12-19T07:16:21.506" v="7568" actId="20577"/>
          <ac:spMkLst>
            <pc:docMk/>
            <pc:sldMk cId="154013407" sldId="331"/>
            <ac:spMk id="4" creationId="{B477A999-3152-B9C4-F83D-E350845F8F5F}"/>
          </ac:spMkLst>
        </pc:spChg>
      </pc:sldChg>
      <pc:sldChg chg="modSp mod">
        <pc:chgData name="Neil Du Plessis" userId="599d3008-92b6-495e-8a01-e2f6da665457" providerId="ADAL" clId="{1D20B380-9D30-446B-A582-ABD6F2F995B8}" dt="2023-01-06T13:39:09.630" v="8067" actId="16803"/>
        <pc:sldMkLst>
          <pc:docMk/>
          <pc:sldMk cId="2567166168" sldId="332"/>
        </pc:sldMkLst>
        <pc:spChg chg="mod">
          <ac:chgData name="Neil Du Plessis" userId="599d3008-92b6-495e-8a01-e2f6da665457" providerId="ADAL" clId="{1D20B380-9D30-446B-A582-ABD6F2F995B8}" dt="2023-01-03T07:46:48.461" v="7683" actId="20577"/>
          <ac:spMkLst>
            <pc:docMk/>
            <pc:sldMk cId="2567166168" sldId="332"/>
            <ac:spMk id="2" creationId="{5CB65A4D-4293-6F55-578E-E8B62D7353DF}"/>
          </ac:spMkLst>
        </pc:spChg>
        <pc:graphicFrameChg chg="mod">
          <ac:chgData name="Neil Du Plessis" userId="599d3008-92b6-495e-8a01-e2f6da665457" providerId="ADAL" clId="{1D20B380-9D30-446B-A582-ABD6F2F995B8}" dt="2023-01-06T13:39:09.630" v="8067" actId="16803"/>
          <ac:graphicFrameMkLst>
            <pc:docMk/>
            <pc:sldMk cId="2567166168" sldId="332"/>
            <ac:graphicFrameMk id="5" creationId="{0A67AE73-BE94-7577-539C-4B2A087DF57A}"/>
          </ac:graphicFrameMkLst>
        </pc:graphicFrameChg>
      </pc:sldChg>
      <pc:sldChg chg="modSp mod">
        <pc:chgData name="Neil Du Plessis" userId="599d3008-92b6-495e-8a01-e2f6da665457" providerId="ADAL" clId="{1D20B380-9D30-446B-A582-ABD6F2F995B8}" dt="2023-01-03T07:56:00.375" v="7684"/>
        <pc:sldMkLst>
          <pc:docMk/>
          <pc:sldMk cId="2309192068" sldId="333"/>
        </pc:sldMkLst>
        <pc:spChg chg="mod">
          <ac:chgData name="Neil Du Plessis" userId="599d3008-92b6-495e-8a01-e2f6da665457" providerId="ADAL" clId="{1D20B380-9D30-446B-A582-ABD6F2F995B8}" dt="2023-01-03T07:56:00.375" v="7684"/>
          <ac:spMkLst>
            <pc:docMk/>
            <pc:sldMk cId="2309192068" sldId="333"/>
            <ac:spMk id="6" creationId="{E80D441A-9E18-F5E4-63EE-FBAB65311605}"/>
          </ac:spMkLst>
        </pc:spChg>
      </pc:sldChg>
    </pc:docChg>
  </pc:docChgLst>
  <pc:docChgLst>
    <pc:chgData name="Neil Du Plessis" userId="599d3008-92b6-495e-8a01-e2f6da665457" providerId="ADAL" clId="{8CDBFBAA-CF24-4DD4-AE5C-3DDAF6485C7F}"/>
    <pc:docChg chg="modSld">
      <pc:chgData name="Neil Du Plessis" userId="599d3008-92b6-495e-8a01-e2f6da665457" providerId="ADAL" clId="{8CDBFBAA-CF24-4DD4-AE5C-3DDAF6485C7F}" dt="2023-10-09T17:35:28.958" v="24" actId="20577"/>
      <pc:docMkLst>
        <pc:docMk/>
      </pc:docMkLst>
      <pc:sldChg chg="modSp">
        <pc:chgData name="Neil Du Plessis" userId="599d3008-92b6-495e-8a01-e2f6da665457" providerId="ADAL" clId="{8CDBFBAA-CF24-4DD4-AE5C-3DDAF6485C7F}" dt="2023-10-09T17:27:54.726" v="19" actId="20577"/>
        <pc:sldMkLst>
          <pc:docMk/>
          <pc:sldMk cId="936723990" sldId="317"/>
        </pc:sldMkLst>
        <pc:graphicFrameChg chg="mod">
          <ac:chgData name="Neil Du Plessis" userId="599d3008-92b6-495e-8a01-e2f6da665457" providerId="ADAL" clId="{8CDBFBAA-CF24-4DD4-AE5C-3DDAF6485C7F}" dt="2023-10-09T17:27:54.726" v="19" actId="20577"/>
          <ac:graphicFrameMkLst>
            <pc:docMk/>
            <pc:sldMk cId="936723990" sldId="317"/>
            <ac:graphicFrameMk id="5" creationId="{66F1F23A-95FD-7AFC-EF54-7349E8B1023E}"/>
          </ac:graphicFrameMkLst>
        </pc:graphicFrameChg>
      </pc:sldChg>
      <pc:sldChg chg="modSp mod">
        <pc:chgData name="Neil Du Plessis" userId="599d3008-92b6-495e-8a01-e2f6da665457" providerId="ADAL" clId="{8CDBFBAA-CF24-4DD4-AE5C-3DDAF6485C7F}" dt="2023-10-09T17:35:28.958" v="24" actId="20577"/>
        <pc:sldMkLst>
          <pc:docMk/>
          <pc:sldMk cId="906432950" sldId="326"/>
        </pc:sldMkLst>
        <pc:spChg chg="mod">
          <ac:chgData name="Neil Du Plessis" userId="599d3008-92b6-495e-8a01-e2f6da665457" providerId="ADAL" clId="{8CDBFBAA-CF24-4DD4-AE5C-3DDAF6485C7F}" dt="2023-10-09T17:35:28.958" v="24" actId="20577"/>
          <ac:spMkLst>
            <pc:docMk/>
            <pc:sldMk cId="906432950" sldId="326"/>
            <ac:spMk id="4" creationId="{4BC18FEC-0280-E074-D1D0-644690CA15B2}"/>
          </ac:spMkLst>
        </pc:spChg>
      </pc:sldChg>
      <pc:sldChg chg="modSp mod">
        <pc:chgData name="Neil Du Plessis" userId="599d3008-92b6-495e-8a01-e2f6da665457" providerId="ADAL" clId="{8CDBFBAA-CF24-4DD4-AE5C-3DDAF6485C7F}" dt="2023-10-09T17:25:43.510" v="17" actId="20577"/>
        <pc:sldMkLst>
          <pc:docMk/>
          <pc:sldMk cId="2309192068" sldId="333"/>
        </pc:sldMkLst>
        <pc:spChg chg="mod">
          <ac:chgData name="Neil Du Plessis" userId="599d3008-92b6-495e-8a01-e2f6da665457" providerId="ADAL" clId="{8CDBFBAA-CF24-4DD4-AE5C-3DDAF6485C7F}" dt="2023-10-09T17:25:21.766" v="11" actId="20577"/>
          <ac:spMkLst>
            <pc:docMk/>
            <pc:sldMk cId="2309192068" sldId="333"/>
            <ac:spMk id="3" creationId="{2684BE40-E944-CBC6-8892-1D5E9EBDFFE9}"/>
          </ac:spMkLst>
        </pc:spChg>
        <pc:spChg chg="mod">
          <ac:chgData name="Neil Du Plessis" userId="599d3008-92b6-495e-8a01-e2f6da665457" providerId="ADAL" clId="{8CDBFBAA-CF24-4DD4-AE5C-3DDAF6485C7F}" dt="2023-10-09T17:25:43.510" v="17" actId="20577"/>
          <ac:spMkLst>
            <pc:docMk/>
            <pc:sldMk cId="2309192068" sldId="333"/>
            <ac:spMk id="4" creationId="{B27E9CFC-A42D-0A21-33A7-135CC59E021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CD77CF-CE62-4D87-8EE7-3F3D76219CAD}" type="doc">
      <dgm:prSet loTypeId="urn:microsoft.com/office/officeart/2005/8/layout/arrow6" loCatId="process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ZA"/>
        </a:p>
      </dgm:t>
    </dgm:pt>
    <dgm:pt modelId="{1A8764A2-B930-42AC-9C3C-355CD5A131AA}">
      <dgm:prSet phldrT="[Text]"/>
      <dgm:spPr/>
      <dgm:t>
        <a:bodyPr/>
        <a:lstStyle/>
        <a:p>
          <a:r>
            <a:rPr lang="en-ZA" b="1" dirty="0"/>
            <a:t>Before</a:t>
          </a:r>
        </a:p>
      </dgm:t>
    </dgm:pt>
    <dgm:pt modelId="{37D2E93C-4772-4E52-AC1B-5FE6974D2A60}" type="parTrans" cxnId="{AF1DB24E-037F-4766-B76F-40ED5F6F5DF5}">
      <dgm:prSet/>
      <dgm:spPr/>
      <dgm:t>
        <a:bodyPr/>
        <a:lstStyle/>
        <a:p>
          <a:endParaRPr lang="en-ZA"/>
        </a:p>
      </dgm:t>
    </dgm:pt>
    <dgm:pt modelId="{81EC1FE1-DA88-4285-922C-7C1CB4676EC1}" type="sibTrans" cxnId="{AF1DB24E-037F-4766-B76F-40ED5F6F5DF5}">
      <dgm:prSet/>
      <dgm:spPr/>
      <dgm:t>
        <a:bodyPr/>
        <a:lstStyle/>
        <a:p>
          <a:endParaRPr lang="en-ZA"/>
        </a:p>
      </dgm:t>
    </dgm:pt>
    <dgm:pt modelId="{CFD304D8-4C54-4D8F-B78F-02B816E9B648}">
      <dgm:prSet phldrT="[Text]"/>
      <dgm:spPr/>
      <dgm:t>
        <a:bodyPr/>
        <a:lstStyle/>
        <a:p>
          <a:r>
            <a:rPr lang="en-ZA" b="1" dirty="0"/>
            <a:t>During</a:t>
          </a:r>
        </a:p>
      </dgm:t>
    </dgm:pt>
    <dgm:pt modelId="{7B2ECE62-237A-4B91-B318-5ADC065457BB}" type="parTrans" cxnId="{6C4DD752-A2BF-4E79-AF34-5ADF28059442}">
      <dgm:prSet/>
      <dgm:spPr/>
      <dgm:t>
        <a:bodyPr/>
        <a:lstStyle/>
        <a:p>
          <a:endParaRPr lang="en-ZA"/>
        </a:p>
      </dgm:t>
    </dgm:pt>
    <dgm:pt modelId="{8D612EAD-D750-49E9-8E1C-34166617CD24}" type="sibTrans" cxnId="{6C4DD752-A2BF-4E79-AF34-5ADF28059442}">
      <dgm:prSet/>
      <dgm:spPr/>
      <dgm:t>
        <a:bodyPr/>
        <a:lstStyle/>
        <a:p>
          <a:endParaRPr lang="en-ZA"/>
        </a:p>
      </dgm:t>
    </dgm:pt>
    <dgm:pt modelId="{4B3BAFDD-0BF9-495F-8836-7723B1623595}">
      <dgm:prSet phldrT="[Text]"/>
      <dgm:spPr/>
      <dgm:t>
        <a:bodyPr/>
        <a:lstStyle/>
        <a:p>
          <a:r>
            <a:rPr lang="en-ZA" dirty="0"/>
            <a:t>Course materials and additional research</a:t>
          </a:r>
        </a:p>
      </dgm:t>
    </dgm:pt>
    <dgm:pt modelId="{FDB115A9-95B4-445A-A93A-49DE4DFAA21D}" type="parTrans" cxnId="{94979C06-55E1-4780-872D-098670DA28A6}">
      <dgm:prSet/>
      <dgm:spPr/>
      <dgm:t>
        <a:bodyPr/>
        <a:lstStyle/>
        <a:p>
          <a:endParaRPr lang="en-ZA"/>
        </a:p>
      </dgm:t>
    </dgm:pt>
    <dgm:pt modelId="{7719512D-3B96-4F82-8902-00A8377CAEAB}" type="sibTrans" cxnId="{94979C06-55E1-4780-872D-098670DA28A6}">
      <dgm:prSet/>
      <dgm:spPr/>
      <dgm:t>
        <a:bodyPr/>
        <a:lstStyle/>
        <a:p>
          <a:endParaRPr lang="en-ZA"/>
        </a:p>
      </dgm:t>
    </dgm:pt>
    <dgm:pt modelId="{313C1942-125B-4359-B65B-6B7448976CD9}">
      <dgm:prSet phldrT="[Text]"/>
      <dgm:spPr/>
      <dgm:t>
        <a:bodyPr/>
        <a:lstStyle/>
        <a:p>
          <a:r>
            <a:rPr lang="en-ZA" dirty="0"/>
            <a:t>Take turns presenting your tutorial</a:t>
          </a:r>
        </a:p>
      </dgm:t>
    </dgm:pt>
    <dgm:pt modelId="{EAC9B36D-F18A-4DBE-BF2F-F57846A485EF}" type="parTrans" cxnId="{7EE2F847-67B4-4501-B01E-2ABA392AE2DD}">
      <dgm:prSet/>
      <dgm:spPr/>
      <dgm:t>
        <a:bodyPr/>
        <a:lstStyle/>
        <a:p>
          <a:endParaRPr lang="en-ZA"/>
        </a:p>
      </dgm:t>
    </dgm:pt>
    <dgm:pt modelId="{5B928323-303B-43E2-8381-CF3582A1B9C8}" type="sibTrans" cxnId="{7EE2F847-67B4-4501-B01E-2ABA392AE2DD}">
      <dgm:prSet/>
      <dgm:spPr/>
      <dgm:t>
        <a:bodyPr/>
        <a:lstStyle/>
        <a:p>
          <a:endParaRPr lang="en-ZA"/>
        </a:p>
      </dgm:t>
    </dgm:pt>
    <dgm:pt modelId="{10EBFC8C-2C35-4AF5-9DC2-773A1308D848}">
      <dgm:prSet phldrT="[Text]"/>
      <dgm:spPr/>
      <dgm:t>
        <a:bodyPr/>
        <a:lstStyle/>
        <a:p>
          <a:r>
            <a:rPr lang="en-ZA" dirty="0"/>
            <a:t>Complete the challenge</a:t>
          </a:r>
        </a:p>
      </dgm:t>
    </dgm:pt>
    <dgm:pt modelId="{40640993-E48F-4486-BD4B-356F53FF1489}" type="parTrans" cxnId="{C337A790-E7D7-44A7-ADB4-E9DA53D43529}">
      <dgm:prSet/>
      <dgm:spPr/>
      <dgm:t>
        <a:bodyPr/>
        <a:lstStyle/>
        <a:p>
          <a:endParaRPr lang="en-ZA"/>
        </a:p>
      </dgm:t>
    </dgm:pt>
    <dgm:pt modelId="{D1504E45-254D-4097-B732-EE0F28DFD175}" type="sibTrans" cxnId="{C337A790-E7D7-44A7-ADB4-E9DA53D43529}">
      <dgm:prSet/>
      <dgm:spPr/>
      <dgm:t>
        <a:bodyPr/>
        <a:lstStyle/>
        <a:p>
          <a:endParaRPr lang="en-ZA"/>
        </a:p>
      </dgm:t>
    </dgm:pt>
    <dgm:pt modelId="{758CA38F-7215-420A-B5DF-7171B428E74F}">
      <dgm:prSet phldrT="[Text]"/>
      <dgm:spPr/>
      <dgm:t>
        <a:bodyPr/>
        <a:lstStyle/>
        <a:p>
          <a:r>
            <a:rPr lang="en-ZA" dirty="0"/>
            <a:t>Q&amp;A</a:t>
          </a:r>
        </a:p>
      </dgm:t>
    </dgm:pt>
    <dgm:pt modelId="{2CC7D351-1FD9-4771-B13E-F4571DA2428C}" type="parTrans" cxnId="{C6777531-0F77-443B-B15F-2DA5075E82CB}">
      <dgm:prSet/>
      <dgm:spPr/>
      <dgm:t>
        <a:bodyPr/>
        <a:lstStyle/>
        <a:p>
          <a:endParaRPr lang="en-ZA"/>
        </a:p>
      </dgm:t>
    </dgm:pt>
    <dgm:pt modelId="{A31D6104-0B86-47AB-A305-4D19210441BD}" type="sibTrans" cxnId="{C6777531-0F77-443B-B15F-2DA5075E82CB}">
      <dgm:prSet/>
      <dgm:spPr/>
      <dgm:t>
        <a:bodyPr/>
        <a:lstStyle/>
        <a:p>
          <a:endParaRPr lang="en-ZA"/>
        </a:p>
      </dgm:t>
    </dgm:pt>
    <dgm:pt modelId="{436A521E-1278-4160-9399-271A6F53D962}">
      <dgm:prSet phldrT="[Text]"/>
      <dgm:spPr/>
      <dgm:t>
        <a:bodyPr/>
        <a:lstStyle/>
        <a:p>
          <a:r>
            <a:rPr lang="en-ZA" dirty="0"/>
            <a:t>Create a tutorial</a:t>
          </a:r>
          <a:br>
            <a:rPr lang="en-ZA" dirty="0"/>
          </a:br>
          <a:r>
            <a:rPr lang="en-ZA" dirty="0"/>
            <a:t>(if it’s your turn)</a:t>
          </a:r>
        </a:p>
      </dgm:t>
    </dgm:pt>
    <dgm:pt modelId="{9051A48F-A84D-47E1-8237-D55B1C1B3833}" type="parTrans" cxnId="{38F91B32-9EB0-435A-8E6A-4A941C2BDC28}">
      <dgm:prSet/>
      <dgm:spPr/>
      <dgm:t>
        <a:bodyPr/>
        <a:lstStyle/>
        <a:p>
          <a:endParaRPr lang="en-ZA"/>
        </a:p>
      </dgm:t>
    </dgm:pt>
    <dgm:pt modelId="{8A4B175F-6951-4AE0-8176-7385E815E7A2}" type="sibTrans" cxnId="{38F91B32-9EB0-435A-8E6A-4A941C2BDC28}">
      <dgm:prSet/>
      <dgm:spPr/>
      <dgm:t>
        <a:bodyPr/>
        <a:lstStyle/>
        <a:p>
          <a:endParaRPr lang="en-ZA"/>
        </a:p>
      </dgm:t>
    </dgm:pt>
    <dgm:pt modelId="{D47B2BC3-EEB6-4F54-A55C-1980051DC13F}">
      <dgm:prSet phldrT="[Text]"/>
      <dgm:spPr/>
      <dgm:t>
        <a:bodyPr/>
        <a:lstStyle/>
        <a:p>
          <a:r>
            <a:rPr lang="en-ZA" dirty="0"/>
            <a:t>Confirm and schedule next session</a:t>
          </a:r>
        </a:p>
      </dgm:t>
    </dgm:pt>
    <dgm:pt modelId="{62E34924-EEED-4E83-A9C4-10719DA13980}" type="parTrans" cxnId="{D395C9FF-A50A-492C-869A-9B6007CA1DA9}">
      <dgm:prSet/>
      <dgm:spPr/>
      <dgm:t>
        <a:bodyPr/>
        <a:lstStyle/>
        <a:p>
          <a:endParaRPr lang="en-ZA"/>
        </a:p>
      </dgm:t>
    </dgm:pt>
    <dgm:pt modelId="{FA973FBB-08C0-44D7-95B6-676EF1217DDC}" type="sibTrans" cxnId="{D395C9FF-A50A-492C-869A-9B6007CA1DA9}">
      <dgm:prSet/>
      <dgm:spPr/>
      <dgm:t>
        <a:bodyPr/>
        <a:lstStyle/>
        <a:p>
          <a:endParaRPr lang="en-ZA"/>
        </a:p>
      </dgm:t>
    </dgm:pt>
    <dgm:pt modelId="{4B9C2762-C25D-49F9-98AC-774A38F709CC}" type="pres">
      <dgm:prSet presAssocID="{BECD77CF-CE62-4D87-8EE7-3F3D76219CAD}" presName="compositeShape" presStyleCnt="0">
        <dgm:presLayoutVars>
          <dgm:chMax val="2"/>
          <dgm:dir/>
          <dgm:resizeHandles val="exact"/>
        </dgm:presLayoutVars>
      </dgm:prSet>
      <dgm:spPr/>
    </dgm:pt>
    <dgm:pt modelId="{12A8C9FC-B0B6-4E8B-935C-079E4F68FFF0}" type="pres">
      <dgm:prSet presAssocID="{BECD77CF-CE62-4D87-8EE7-3F3D76219CAD}" presName="ribbon" presStyleLbl="node1" presStyleIdx="0" presStyleCnt="1"/>
      <dgm:spPr/>
    </dgm:pt>
    <dgm:pt modelId="{481846B3-D85E-4A11-A735-DD151CEF3D5E}" type="pres">
      <dgm:prSet presAssocID="{BECD77CF-CE62-4D87-8EE7-3F3D76219CAD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E8F1B3EE-FA9A-41E3-986E-BC72196D8A98}" type="pres">
      <dgm:prSet presAssocID="{BECD77CF-CE62-4D87-8EE7-3F3D76219CAD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7078FC03-33D9-4FF6-A168-556BCC4623F7}" type="presOf" srcId="{436A521E-1278-4160-9399-271A6F53D962}" destId="{481846B3-D85E-4A11-A735-DD151CEF3D5E}" srcOrd="0" destOrd="3" presId="urn:microsoft.com/office/officeart/2005/8/layout/arrow6"/>
    <dgm:cxn modelId="{94979C06-55E1-4780-872D-098670DA28A6}" srcId="{1A8764A2-B930-42AC-9C3C-355CD5A131AA}" destId="{4B3BAFDD-0BF9-495F-8836-7723B1623595}" srcOrd="0" destOrd="0" parTransId="{FDB115A9-95B4-445A-A93A-49DE4DFAA21D}" sibTransId="{7719512D-3B96-4F82-8902-00A8377CAEAB}"/>
    <dgm:cxn modelId="{C6777531-0F77-443B-B15F-2DA5075E82CB}" srcId="{CFD304D8-4C54-4D8F-B78F-02B816E9B648}" destId="{758CA38F-7215-420A-B5DF-7171B428E74F}" srcOrd="1" destOrd="0" parTransId="{2CC7D351-1FD9-4771-B13E-F4571DA2428C}" sibTransId="{A31D6104-0B86-47AB-A305-4D19210441BD}"/>
    <dgm:cxn modelId="{38F91B32-9EB0-435A-8E6A-4A941C2BDC28}" srcId="{1A8764A2-B930-42AC-9C3C-355CD5A131AA}" destId="{436A521E-1278-4160-9399-271A6F53D962}" srcOrd="2" destOrd="0" parTransId="{9051A48F-A84D-47E1-8237-D55B1C1B3833}" sibTransId="{8A4B175F-6951-4AE0-8176-7385E815E7A2}"/>
    <dgm:cxn modelId="{2F7DD461-4522-4B6B-9CD9-FCAEAA7AB503}" type="presOf" srcId="{313C1942-125B-4359-B65B-6B7448976CD9}" destId="{E8F1B3EE-FA9A-41E3-986E-BC72196D8A98}" srcOrd="0" destOrd="1" presId="urn:microsoft.com/office/officeart/2005/8/layout/arrow6"/>
    <dgm:cxn modelId="{7EE2F847-67B4-4501-B01E-2ABA392AE2DD}" srcId="{CFD304D8-4C54-4D8F-B78F-02B816E9B648}" destId="{313C1942-125B-4359-B65B-6B7448976CD9}" srcOrd="0" destOrd="0" parTransId="{EAC9B36D-F18A-4DBE-BF2F-F57846A485EF}" sibTransId="{5B928323-303B-43E2-8381-CF3582A1B9C8}"/>
    <dgm:cxn modelId="{AF1DB24E-037F-4766-B76F-40ED5F6F5DF5}" srcId="{BECD77CF-CE62-4D87-8EE7-3F3D76219CAD}" destId="{1A8764A2-B930-42AC-9C3C-355CD5A131AA}" srcOrd="0" destOrd="0" parTransId="{37D2E93C-4772-4E52-AC1B-5FE6974D2A60}" sibTransId="{81EC1FE1-DA88-4285-922C-7C1CB4676EC1}"/>
    <dgm:cxn modelId="{6C4DD752-A2BF-4E79-AF34-5ADF28059442}" srcId="{BECD77CF-CE62-4D87-8EE7-3F3D76219CAD}" destId="{CFD304D8-4C54-4D8F-B78F-02B816E9B648}" srcOrd="1" destOrd="0" parTransId="{7B2ECE62-237A-4B91-B318-5ADC065457BB}" sibTransId="{8D612EAD-D750-49E9-8E1C-34166617CD24}"/>
    <dgm:cxn modelId="{6E14AA7C-DF41-4480-AA11-51826554E1A2}" type="presOf" srcId="{CFD304D8-4C54-4D8F-B78F-02B816E9B648}" destId="{E8F1B3EE-FA9A-41E3-986E-BC72196D8A98}" srcOrd="0" destOrd="0" presId="urn:microsoft.com/office/officeart/2005/8/layout/arrow6"/>
    <dgm:cxn modelId="{C337A790-E7D7-44A7-ADB4-E9DA53D43529}" srcId="{1A8764A2-B930-42AC-9C3C-355CD5A131AA}" destId="{10EBFC8C-2C35-4AF5-9DC2-773A1308D848}" srcOrd="1" destOrd="0" parTransId="{40640993-E48F-4486-BD4B-356F53FF1489}" sibTransId="{D1504E45-254D-4097-B732-EE0F28DFD175}"/>
    <dgm:cxn modelId="{8D350794-19B5-49E9-9BA4-AC067D95AFC1}" type="presOf" srcId="{1A8764A2-B930-42AC-9C3C-355CD5A131AA}" destId="{481846B3-D85E-4A11-A735-DD151CEF3D5E}" srcOrd="0" destOrd="0" presId="urn:microsoft.com/office/officeart/2005/8/layout/arrow6"/>
    <dgm:cxn modelId="{F3AADFAA-EAE5-4083-94DF-CF89A44AAB6F}" type="presOf" srcId="{10EBFC8C-2C35-4AF5-9DC2-773A1308D848}" destId="{481846B3-D85E-4A11-A735-DD151CEF3D5E}" srcOrd="0" destOrd="2" presId="urn:microsoft.com/office/officeart/2005/8/layout/arrow6"/>
    <dgm:cxn modelId="{59269CD2-624D-4491-9B6E-124DB9ED1803}" type="presOf" srcId="{4B3BAFDD-0BF9-495F-8836-7723B1623595}" destId="{481846B3-D85E-4A11-A735-DD151CEF3D5E}" srcOrd="0" destOrd="1" presId="urn:microsoft.com/office/officeart/2005/8/layout/arrow6"/>
    <dgm:cxn modelId="{8F8674D7-673A-4439-83EF-2AAD35E29A80}" type="presOf" srcId="{D47B2BC3-EEB6-4F54-A55C-1980051DC13F}" destId="{E8F1B3EE-FA9A-41E3-986E-BC72196D8A98}" srcOrd="0" destOrd="3" presId="urn:microsoft.com/office/officeart/2005/8/layout/arrow6"/>
    <dgm:cxn modelId="{E74728E3-127E-4C73-A5B4-724C4649A6FA}" type="presOf" srcId="{758CA38F-7215-420A-B5DF-7171B428E74F}" destId="{E8F1B3EE-FA9A-41E3-986E-BC72196D8A98}" srcOrd="0" destOrd="2" presId="urn:microsoft.com/office/officeart/2005/8/layout/arrow6"/>
    <dgm:cxn modelId="{A9EC2EFB-9CB4-42BD-8102-CBEE35D215DE}" type="presOf" srcId="{BECD77CF-CE62-4D87-8EE7-3F3D76219CAD}" destId="{4B9C2762-C25D-49F9-98AC-774A38F709CC}" srcOrd="0" destOrd="0" presId="urn:microsoft.com/office/officeart/2005/8/layout/arrow6"/>
    <dgm:cxn modelId="{D395C9FF-A50A-492C-869A-9B6007CA1DA9}" srcId="{CFD304D8-4C54-4D8F-B78F-02B816E9B648}" destId="{D47B2BC3-EEB6-4F54-A55C-1980051DC13F}" srcOrd="2" destOrd="0" parTransId="{62E34924-EEED-4E83-A9C4-10719DA13980}" sibTransId="{FA973FBB-08C0-44D7-95B6-676EF1217DDC}"/>
    <dgm:cxn modelId="{01806D7C-E9CF-4DEB-8135-D7DF7973F4F5}" type="presParOf" srcId="{4B9C2762-C25D-49F9-98AC-774A38F709CC}" destId="{12A8C9FC-B0B6-4E8B-935C-079E4F68FFF0}" srcOrd="0" destOrd="0" presId="urn:microsoft.com/office/officeart/2005/8/layout/arrow6"/>
    <dgm:cxn modelId="{8019A021-DB1A-40F1-8FCE-F54B30220DCE}" type="presParOf" srcId="{4B9C2762-C25D-49F9-98AC-774A38F709CC}" destId="{481846B3-D85E-4A11-A735-DD151CEF3D5E}" srcOrd="1" destOrd="0" presId="urn:microsoft.com/office/officeart/2005/8/layout/arrow6"/>
    <dgm:cxn modelId="{1D4970B0-6C16-4872-8D73-04052386A130}" type="presParOf" srcId="{4B9C2762-C25D-49F9-98AC-774A38F709CC}" destId="{E8F1B3EE-FA9A-41E3-986E-BC72196D8A98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CEE750-6606-4B8A-B3CE-F96997471C9E}" type="doc">
      <dgm:prSet loTypeId="urn:microsoft.com/office/officeart/2009/3/layout/OpposingIdeas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ZA"/>
        </a:p>
      </dgm:t>
    </dgm:pt>
    <dgm:pt modelId="{F6A261E6-7ED0-4686-8338-3F7106D2C0BA}">
      <dgm:prSet phldrT="[Text]"/>
      <dgm:spPr/>
      <dgm:t>
        <a:bodyPr/>
        <a:lstStyle/>
        <a:p>
          <a:r>
            <a:rPr lang="en-ZA" b="1"/>
            <a:t>Yes </a:t>
          </a:r>
          <a:r>
            <a:rPr lang="en-ZA" b="1" dirty="0"/>
            <a:t>🙆‍♂️</a:t>
          </a:r>
        </a:p>
      </dgm:t>
    </dgm:pt>
    <dgm:pt modelId="{BA4A3C7C-CB6B-4A55-851B-DA5CDD44E103}" type="parTrans" cxnId="{A0D2B1C2-EB70-4C1B-8450-2F4173DC82F5}">
      <dgm:prSet/>
      <dgm:spPr/>
      <dgm:t>
        <a:bodyPr/>
        <a:lstStyle/>
        <a:p>
          <a:endParaRPr lang="en-ZA"/>
        </a:p>
      </dgm:t>
    </dgm:pt>
    <dgm:pt modelId="{00C47493-6913-413C-AC5F-4F9F11390BDE}" type="sibTrans" cxnId="{A0D2B1C2-EB70-4C1B-8450-2F4173DC82F5}">
      <dgm:prSet/>
      <dgm:spPr/>
      <dgm:t>
        <a:bodyPr/>
        <a:lstStyle/>
        <a:p>
          <a:endParaRPr lang="en-ZA"/>
        </a:p>
      </dgm:t>
    </dgm:pt>
    <dgm:pt modelId="{2F92B53E-5C67-40DB-80EB-489FA253C80C}">
      <dgm:prSet phldrT="[Text]"/>
      <dgm:spPr/>
      <dgm:t>
        <a:bodyPr/>
        <a:lstStyle/>
        <a:p>
          <a:r>
            <a:rPr lang="en-ZA" dirty="0"/>
            <a:t>Everyone prepare</a:t>
          </a:r>
        </a:p>
      </dgm:t>
    </dgm:pt>
    <dgm:pt modelId="{13303458-561F-47C2-A5D2-D3738024718D}" type="parTrans" cxnId="{9939933A-C096-4416-8D6C-6F13A2284CD5}">
      <dgm:prSet/>
      <dgm:spPr/>
      <dgm:t>
        <a:bodyPr/>
        <a:lstStyle/>
        <a:p>
          <a:endParaRPr lang="en-ZA"/>
        </a:p>
      </dgm:t>
    </dgm:pt>
    <dgm:pt modelId="{D6B65982-094E-4D1C-9A81-AA0969D20197}" type="sibTrans" cxnId="{9939933A-C096-4416-8D6C-6F13A2284CD5}">
      <dgm:prSet/>
      <dgm:spPr/>
      <dgm:t>
        <a:bodyPr/>
        <a:lstStyle/>
        <a:p>
          <a:endParaRPr lang="en-ZA"/>
        </a:p>
      </dgm:t>
    </dgm:pt>
    <dgm:pt modelId="{51E56C43-A486-45B2-96A4-552FB9DE005B}">
      <dgm:prSet phldrT="[Text]"/>
      <dgm:spPr/>
      <dgm:t>
        <a:bodyPr/>
        <a:lstStyle/>
        <a:p>
          <a:r>
            <a:rPr lang="en-ZA" b="1" dirty="0"/>
            <a:t>No! 🙅</a:t>
          </a:r>
        </a:p>
      </dgm:t>
    </dgm:pt>
    <dgm:pt modelId="{25172856-24B8-4100-A1F4-CA4D281B7FCE}" type="parTrans" cxnId="{D54288A5-3A6D-4807-943D-13FD8B6B474F}">
      <dgm:prSet/>
      <dgm:spPr/>
      <dgm:t>
        <a:bodyPr/>
        <a:lstStyle/>
        <a:p>
          <a:endParaRPr lang="en-ZA"/>
        </a:p>
      </dgm:t>
    </dgm:pt>
    <dgm:pt modelId="{1DB4AFC7-CF88-4DF1-BEF5-229992899BAC}" type="sibTrans" cxnId="{D54288A5-3A6D-4807-943D-13FD8B6B474F}">
      <dgm:prSet/>
      <dgm:spPr/>
      <dgm:t>
        <a:bodyPr/>
        <a:lstStyle/>
        <a:p>
          <a:endParaRPr lang="en-ZA"/>
        </a:p>
      </dgm:t>
    </dgm:pt>
    <dgm:pt modelId="{1892AA34-5F6C-43A9-873A-3BAE6A6FA7FA}">
      <dgm:prSet phldrT="[Text]"/>
      <dgm:spPr/>
      <dgm:t>
        <a:bodyPr/>
        <a:lstStyle/>
        <a:p>
          <a:r>
            <a:rPr lang="en-ZA" dirty="0"/>
            <a:t>Parroting</a:t>
          </a:r>
        </a:p>
      </dgm:t>
    </dgm:pt>
    <dgm:pt modelId="{23ED77D2-EADE-4BE8-92DC-6C86C757ED12}" type="parTrans" cxnId="{EF05B398-69B6-4AB1-9B91-C0AEB9CAED37}">
      <dgm:prSet/>
      <dgm:spPr/>
      <dgm:t>
        <a:bodyPr/>
        <a:lstStyle/>
        <a:p>
          <a:endParaRPr lang="en-ZA"/>
        </a:p>
      </dgm:t>
    </dgm:pt>
    <dgm:pt modelId="{E4069346-6856-42F9-8B92-46E5536C804C}" type="sibTrans" cxnId="{EF05B398-69B6-4AB1-9B91-C0AEB9CAED37}">
      <dgm:prSet/>
      <dgm:spPr/>
      <dgm:t>
        <a:bodyPr/>
        <a:lstStyle/>
        <a:p>
          <a:endParaRPr lang="en-ZA"/>
        </a:p>
      </dgm:t>
    </dgm:pt>
    <dgm:pt modelId="{97505784-D8C8-45BC-8A1D-6A349CE405C0}">
      <dgm:prSet phldrT="[Text]"/>
      <dgm:spPr/>
      <dgm:t>
        <a:bodyPr/>
        <a:lstStyle/>
        <a:p>
          <a:r>
            <a:rPr lang="en-ZA" dirty="0"/>
            <a:t>Do additional research</a:t>
          </a:r>
        </a:p>
        <a:p>
          <a:r>
            <a:rPr lang="en-ZA" dirty="0"/>
            <a:t>Run ahead</a:t>
          </a:r>
        </a:p>
        <a:p>
          <a:r>
            <a:rPr lang="en-ZA" dirty="0"/>
            <a:t>Use AI</a:t>
          </a:r>
        </a:p>
        <a:p>
          <a:r>
            <a:rPr lang="en-ZA" dirty="0"/>
            <a:t>Demo-heavy</a:t>
          </a:r>
        </a:p>
        <a:p>
          <a:r>
            <a:rPr lang="en-ZA" dirty="0"/>
            <a:t>Do your own thing</a:t>
          </a:r>
        </a:p>
      </dgm:t>
    </dgm:pt>
    <dgm:pt modelId="{B349AE10-EE0D-4F7A-97ED-DC1E8011F562}" type="parTrans" cxnId="{15E9DB3C-9DC8-4C9C-92F9-5B5D02DD3DAF}">
      <dgm:prSet/>
      <dgm:spPr/>
      <dgm:t>
        <a:bodyPr/>
        <a:lstStyle/>
        <a:p>
          <a:endParaRPr lang="en-ZA"/>
        </a:p>
      </dgm:t>
    </dgm:pt>
    <dgm:pt modelId="{C574D232-1BF5-43C5-9B33-5785BD5780FF}" type="sibTrans" cxnId="{15E9DB3C-9DC8-4C9C-92F9-5B5D02DD3DAF}">
      <dgm:prSet/>
      <dgm:spPr/>
      <dgm:t>
        <a:bodyPr/>
        <a:lstStyle/>
        <a:p>
          <a:endParaRPr lang="en-ZA"/>
        </a:p>
      </dgm:t>
    </dgm:pt>
    <dgm:pt modelId="{8C593365-43D2-4867-BBFA-414776859457}">
      <dgm:prSet phldrT="[Text]"/>
      <dgm:spPr/>
      <dgm:t>
        <a:bodyPr/>
        <a:lstStyle/>
        <a:p>
          <a:r>
            <a:rPr lang="en-ZA" dirty="0"/>
            <a:t>Skip sessions</a:t>
          </a:r>
        </a:p>
      </dgm:t>
    </dgm:pt>
    <dgm:pt modelId="{08760C10-5D57-438E-B54D-F3CB9A15FDF8}" type="parTrans" cxnId="{809BED2A-9AD7-4EFD-BF2E-D75FBD7A8976}">
      <dgm:prSet/>
      <dgm:spPr/>
      <dgm:t>
        <a:bodyPr/>
        <a:lstStyle/>
        <a:p>
          <a:endParaRPr lang="en-ZA"/>
        </a:p>
      </dgm:t>
    </dgm:pt>
    <dgm:pt modelId="{7AE5CFD8-681E-4BA5-A570-3577A647A692}" type="sibTrans" cxnId="{809BED2A-9AD7-4EFD-BF2E-D75FBD7A8976}">
      <dgm:prSet/>
      <dgm:spPr/>
      <dgm:t>
        <a:bodyPr/>
        <a:lstStyle/>
        <a:p>
          <a:endParaRPr lang="en-ZA"/>
        </a:p>
      </dgm:t>
    </dgm:pt>
    <dgm:pt modelId="{91018B00-1B71-426B-9F40-EC0F0189925D}">
      <dgm:prSet phldrT="[Text]"/>
      <dgm:spPr/>
      <dgm:t>
        <a:bodyPr/>
        <a:lstStyle/>
        <a:p>
          <a:r>
            <a:rPr lang="en-ZA" dirty="0"/>
            <a:t>Use code you don’t understand</a:t>
          </a:r>
        </a:p>
        <a:p>
          <a:r>
            <a:rPr lang="en-ZA" dirty="0"/>
            <a:t>Use customer or BUI environments</a:t>
          </a:r>
        </a:p>
      </dgm:t>
    </dgm:pt>
    <dgm:pt modelId="{6C09FBF9-149A-41D7-98A7-EF4E35801C68}" type="parTrans" cxnId="{A748854C-B0B7-48B4-838D-1D2E707EB1B4}">
      <dgm:prSet/>
      <dgm:spPr/>
      <dgm:t>
        <a:bodyPr/>
        <a:lstStyle/>
        <a:p>
          <a:endParaRPr lang="en-ZA"/>
        </a:p>
      </dgm:t>
    </dgm:pt>
    <dgm:pt modelId="{8785B627-ECB1-4B3E-ADD4-C6867BE93C2F}" type="sibTrans" cxnId="{A748854C-B0B7-48B4-838D-1D2E707EB1B4}">
      <dgm:prSet/>
      <dgm:spPr/>
      <dgm:t>
        <a:bodyPr/>
        <a:lstStyle/>
        <a:p>
          <a:endParaRPr lang="en-ZA"/>
        </a:p>
      </dgm:t>
    </dgm:pt>
    <dgm:pt modelId="{BF3074F5-3BCE-42D4-9A6E-9A5701460BCC}">
      <dgm:prSet phldrT="[Text]"/>
      <dgm:spPr/>
      <dgm:t>
        <a:bodyPr/>
        <a:lstStyle/>
        <a:p>
          <a:r>
            <a:rPr lang="en-ZA"/>
            <a:t>PPT </a:t>
          </a:r>
          <a:r>
            <a:rPr lang="en-ZA" dirty="0"/>
            <a:t>heavy</a:t>
          </a:r>
        </a:p>
      </dgm:t>
    </dgm:pt>
    <dgm:pt modelId="{6F1BA03B-AF2B-4B56-B0FB-0F754D486669}" type="parTrans" cxnId="{34AB0F15-85D9-4D83-BDA8-BBE6E716F94A}">
      <dgm:prSet/>
      <dgm:spPr/>
      <dgm:t>
        <a:bodyPr/>
        <a:lstStyle/>
        <a:p>
          <a:endParaRPr lang="en-ZA"/>
        </a:p>
      </dgm:t>
    </dgm:pt>
    <dgm:pt modelId="{AC806562-5310-4C44-B69E-BF24B176BE55}" type="sibTrans" cxnId="{34AB0F15-85D9-4D83-BDA8-BBE6E716F94A}">
      <dgm:prSet/>
      <dgm:spPr/>
      <dgm:t>
        <a:bodyPr/>
        <a:lstStyle/>
        <a:p>
          <a:endParaRPr lang="en-ZA"/>
        </a:p>
      </dgm:t>
    </dgm:pt>
    <dgm:pt modelId="{CE0DF9A5-C4EB-4E2C-B145-0D3E40B01BB7}" type="pres">
      <dgm:prSet presAssocID="{9DCEE750-6606-4B8A-B3CE-F96997471C9E}" presName="Name0" presStyleCnt="0">
        <dgm:presLayoutVars>
          <dgm:chMax val="2"/>
          <dgm:dir/>
          <dgm:animOne val="branch"/>
          <dgm:animLvl val="lvl"/>
          <dgm:resizeHandles val="exact"/>
        </dgm:presLayoutVars>
      </dgm:prSet>
      <dgm:spPr/>
    </dgm:pt>
    <dgm:pt modelId="{CBB4E231-4C65-4C58-9E80-C938E42B8694}" type="pres">
      <dgm:prSet presAssocID="{9DCEE750-6606-4B8A-B3CE-F96997471C9E}" presName="Background" presStyleLbl="node1" presStyleIdx="0" presStyleCnt="1"/>
      <dgm:spPr/>
    </dgm:pt>
    <dgm:pt modelId="{F442CCE4-A858-40D6-9717-60D82C588186}" type="pres">
      <dgm:prSet presAssocID="{9DCEE750-6606-4B8A-B3CE-F96997471C9E}" presName="Divider" presStyleLbl="callout" presStyleIdx="0" presStyleCnt="1"/>
      <dgm:spPr/>
    </dgm:pt>
    <dgm:pt modelId="{105F8529-743E-49F8-9303-CB78403554B6}" type="pres">
      <dgm:prSet presAssocID="{9DCEE750-6606-4B8A-B3CE-F96997471C9E}" presName="ChildText1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FBC6F0F-D3E4-4B35-9443-ACEBE45BE78F}" type="pres">
      <dgm:prSet presAssocID="{9DCEE750-6606-4B8A-B3CE-F96997471C9E}" presName="ChildText2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107F4B7-A0E7-4E6E-87C8-90A9648B854F}" type="pres">
      <dgm:prSet presAssocID="{9DCEE750-6606-4B8A-B3CE-F96997471C9E}" presName="ParentText1" presStyleLbl="revTx" presStyleIdx="0" presStyleCnt="0">
        <dgm:presLayoutVars>
          <dgm:chMax val="1"/>
          <dgm:chPref val="1"/>
        </dgm:presLayoutVars>
      </dgm:prSet>
      <dgm:spPr/>
    </dgm:pt>
    <dgm:pt modelId="{EBBA756C-7982-49B2-9637-C9204F8589B9}" type="pres">
      <dgm:prSet presAssocID="{9DCEE750-6606-4B8A-B3CE-F96997471C9E}" presName="ParentShape1" presStyleLbl="alignImgPlace1" presStyleIdx="0" presStyleCnt="2">
        <dgm:presLayoutVars/>
      </dgm:prSet>
      <dgm:spPr/>
    </dgm:pt>
    <dgm:pt modelId="{11CA5A94-90B1-4D7D-A0DB-230B9908BB0E}" type="pres">
      <dgm:prSet presAssocID="{9DCEE750-6606-4B8A-B3CE-F96997471C9E}" presName="ParentText2" presStyleLbl="revTx" presStyleIdx="0" presStyleCnt="0">
        <dgm:presLayoutVars>
          <dgm:chMax val="1"/>
          <dgm:chPref val="1"/>
        </dgm:presLayoutVars>
      </dgm:prSet>
      <dgm:spPr/>
    </dgm:pt>
    <dgm:pt modelId="{69784ECF-1E6B-47BE-A926-A405F308AD0F}" type="pres">
      <dgm:prSet presAssocID="{9DCEE750-6606-4B8A-B3CE-F96997471C9E}" presName="ParentShape2" presStyleLbl="alignImgPlace1" presStyleIdx="1" presStyleCnt="2">
        <dgm:presLayoutVars/>
      </dgm:prSet>
      <dgm:spPr/>
    </dgm:pt>
  </dgm:ptLst>
  <dgm:cxnLst>
    <dgm:cxn modelId="{CCF64903-5FA7-4CFB-9C27-596129FA01D3}" type="presOf" srcId="{9DCEE750-6606-4B8A-B3CE-F96997471C9E}" destId="{CE0DF9A5-C4EB-4E2C-B145-0D3E40B01BB7}" srcOrd="0" destOrd="0" presId="urn:microsoft.com/office/officeart/2009/3/layout/OpposingIdeas"/>
    <dgm:cxn modelId="{6E21B412-81CE-4E61-9B07-5175850644D6}" type="presOf" srcId="{F6A261E6-7ED0-4686-8338-3F7106D2C0BA}" destId="{EBBA756C-7982-49B2-9637-C9204F8589B9}" srcOrd="1" destOrd="0" presId="urn:microsoft.com/office/officeart/2009/3/layout/OpposingIdeas"/>
    <dgm:cxn modelId="{34AB0F15-85D9-4D83-BDA8-BBE6E716F94A}" srcId="{51E56C43-A486-45B2-96A4-552FB9DE005B}" destId="{BF3074F5-3BCE-42D4-9A6E-9A5701460BCC}" srcOrd="3" destOrd="0" parTransId="{6F1BA03B-AF2B-4B56-B0FB-0F754D486669}" sibTransId="{AC806562-5310-4C44-B69E-BF24B176BE55}"/>
    <dgm:cxn modelId="{809BED2A-9AD7-4EFD-BF2E-D75FBD7A8976}" srcId="{51E56C43-A486-45B2-96A4-552FB9DE005B}" destId="{8C593365-43D2-4867-BBFA-414776859457}" srcOrd="0" destOrd="0" parTransId="{08760C10-5D57-438E-B54D-F3CB9A15FDF8}" sibTransId="{7AE5CFD8-681E-4BA5-A570-3577A647A692}"/>
    <dgm:cxn modelId="{9939933A-C096-4416-8D6C-6F13A2284CD5}" srcId="{F6A261E6-7ED0-4686-8338-3F7106D2C0BA}" destId="{2F92B53E-5C67-40DB-80EB-489FA253C80C}" srcOrd="0" destOrd="0" parTransId="{13303458-561F-47C2-A5D2-D3738024718D}" sibTransId="{D6B65982-094E-4D1C-9A81-AA0969D20197}"/>
    <dgm:cxn modelId="{15E9DB3C-9DC8-4C9C-92F9-5B5D02DD3DAF}" srcId="{F6A261E6-7ED0-4686-8338-3F7106D2C0BA}" destId="{97505784-D8C8-45BC-8A1D-6A349CE405C0}" srcOrd="1" destOrd="0" parTransId="{B349AE10-EE0D-4F7A-97ED-DC1E8011F562}" sibTransId="{C574D232-1BF5-43C5-9B33-5785BD5780FF}"/>
    <dgm:cxn modelId="{A3E8E545-0159-4929-B0F8-F888EF7F22EE}" type="presOf" srcId="{97505784-D8C8-45BC-8A1D-6A349CE405C0}" destId="{105F8529-743E-49F8-9303-CB78403554B6}" srcOrd="0" destOrd="1" presId="urn:microsoft.com/office/officeart/2009/3/layout/OpposingIdeas"/>
    <dgm:cxn modelId="{A748854C-B0B7-48B4-838D-1D2E707EB1B4}" srcId="{51E56C43-A486-45B2-96A4-552FB9DE005B}" destId="{91018B00-1B71-426B-9F40-EC0F0189925D}" srcOrd="2" destOrd="0" parTransId="{6C09FBF9-149A-41D7-98A7-EF4E35801C68}" sibTransId="{8785B627-ECB1-4B3E-ADD4-C6867BE93C2F}"/>
    <dgm:cxn modelId="{217A578E-BEB1-4273-B67E-39D3C25D18E6}" type="presOf" srcId="{91018B00-1B71-426B-9F40-EC0F0189925D}" destId="{4FBC6F0F-D3E4-4B35-9443-ACEBE45BE78F}" srcOrd="0" destOrd="2" presId="urn:microsoft.com/office/officeart/2009/3/layout/OpposingIdeas"/>
    <dgm:cxn modelId="{EF05B398-69B6-4AB1-9B91-C0AEB9CAED37}" srcId="{51E56C43-A486-45B2-96A4-552FB9DE005B}" destId="{1892AA34-5F6C-43A9-873A-3BAE6A6FA7FA}" srcOrd="1" destOrd="0" parTransId="{23ED77D2-EADE-4BE8-92DC-6C86C757ED12}" sibTransId="{E4069346-6856-42F9-8B92-46E5536C804C}"/>
    <dgm:cxn modelId="{7C554A9A-D92C-401F-8349-B143B0ABC259}" type="presOf" srcId="{2F92B53E-5C67-40DB-80EB-489FA253C80C}" destId="{105F8529-743E-49F8-9303-CB78403554B6}" srcOrd="0" destOrd="0" presId="urn:microsoft.com/office/officeart/2009/3/layout/OpposingIdeas"/>
    <dgm:cxn modelId="{171C8F9D-3B50-4F45-BCB4-FD44ACC3B4D6}" type="presOf" srcId="{8C593365-43D2-4867-BBFA-414776859457}" destId="{4FBC6F0F-D3E4-4B35-9443-ACEBE45BE78F}" srcOrd="0" destOrd="0" presId="urn:microsoft.com/office/officeart/2009/3/layout/OpposingIdeas"/>
    <dgm:cxn modelId="{AA27C0A1-FA11-4EDF-BF2B-9F8A6D6D0CA6}" type="presOf" srcId="{F6A261E6-7ED0-4686-8338-3F7106D2C0BA}" destId="{5107F4B7-A0E7-4E6E-87C8-90A9648B854F}" srcOrd="0" destOrd="0" presId="urn:microsoft.com/office/officeart/2009/3/layout/OpposingIdeas"/>
    <dgm:cxn modelId="{D54288A5-3A6D-4807-943D-13FD8B6B474F}" srcId="{9DCEE750-6606-4B8A-B3CE-F96997471C9E}" destId="{51E56C43-A486-45B2-96A4-552FB9DE005B}" srcOrd="1" destOrd="0" parTransId="{25172856-24B8-4100-A1F4-CA4D281B7FCE}" sibTransId="{1DB4AFC7-CF88-4DF1-BEF5-229992899BAC}"/>
    <dgm:cxn modelId="{5095D0B5-71F2-44B8-BA3E-E88665FEFA2B}" type="presOf" srcId="{51E56C43-A486-45B2-96A4-552FB9DE005B}" destId="{69784ECF-1E6B-47BE-A926-A405F308AD0F}" srcOrd="1" destOrd="0" presId="urn:microsoft.com/office/officeart/2009/3/layout/OpposingIdeas"/>
    <dgm:cxn modelId="{A0D2B1C2-EB70-4C1B-8450-2F4173DC82F5}" srcId="{9DCEE750-6606-4B8A-B3CE-F96997471C9E}" destId="{F6A261E6-7ED0-4686-8338-3F7106D2C0BA}" srcOrd="0" destOrd="0" parTransId="{BA4A3C7C-CB6B-4A55-851B-DA5CDD44E103}" sibTransId="{00C47493-6913-413C-AC5F-4F9F11390BDE}"/>
    <dgm:cxn modelId="{688447C4-E786-4D8A-892D-21D290B7BBFD}" type="presOf" srcId="{51E56C43-A486-45B2-96A4-552FB9DE005B}" destId="{11CA5A94-90B1-4D7D-A0DB-230B9908BB0E}" srcOrd="0" destOrd="0" presId="urn:microsoft.com/office/officeart/2009/3/layout/OpposingIdeas"/>
    <dgm:cxn modelId="{9FAB74CE-F866-46CE-BE3A-8E89C40602F7}" type="presOf" srcId="{1892AA34-5F6C-43A9-873A-3BAE6A6FA7FA}" destId="{4FBC6F0F-D3E4-4B35-9443-ACEBE45BE78F}" srcOrd="0" destOrd="1" presId="urn:microsoft.com/office/officeart/2009/3/layout/OpposingIdeas"/>
    <dgm:cxn modelId="{D83445F1-9141-47A1-9946-B26F0431AFD4}" type="presOf" srcId="{BF3074F5-3BCE-42D4-9A6E-9A5701460BCC}" destId="{4FBC6F0F-D3E4-4B35-9443-ACEBE45BE78F}" srcOrd="0" destOrd="3" presId="urn:microsoft.com/office/officeart/2009/3/layout/OpposingIdeas"/>
    <dgm:cxn modelId="{B01C8EBE-5A79-467C-A263-1234EE5EA39B}" type="presParOf" srcId="{CE0DF9A5-C4EB-4E2C-B145-0D3E40B01BB7}" destId="{CBB4E231-4C65-4C58-9E80-C938E42B8694}" srcOrd="0" destOrd="0" presId="urn:microsoft.com/office/officeart/2009/3/layout/OpposingIdeas"/>
    <dgm:cxn modelId="{9BE7246E-21F6-41F7-9AEA-677D6CC02F8F}" type="presParOf" srcId="{CE0DF9A5-C4EB-4E2C-B145-0D3E40B01BB7}" destId="{F442CCE4-A858-40D6-9717-60D82C588186}" srcOrd="1" destOrd="0" presId="urn:microsoft.com/office/officeart/2009/3/layout/OpposingIdeas"/>
    <dgm:cxn modelId="{806945C8-7676-4730-A564-C183E3F0E542}" type="presParOf" srcId="{CE0DF9A5-C4EB-4E2C-B145-0D3E40B01BB7}" destId="{105F8529-743E-49F8-9303-CB78403554B6}" srcOrd="2" destOrd="0" presId="urn:microsoft.com/office/officeart/2009/3/layout/OpposingIdeas"/>
    <dgm:cxn modelId="{D1A4CEA4-2A4F-4A4E-B3B2-41A4FD019F44}" type="presParOf" srcId="{CE0DF9A5-C4EB-4E2C-B145-0D3E40B01BB7}" destId="{4FBC6F0F-D3E4-4B35-9443-ACEBE45BE78F}" srcOrd="3" destOrd="0" presId="urn:microsoft.com/office/officeart/2009/3/layout/OpposingIdeas"/>
    <dgm:cxn modelId="{F654EFE4-C382-4FCD-A9A4-A9D85A3C1476}" type="presParOf" srcId="{CE0DF9A5-C4EB-4E2C-B145-0D3E40B01BB7}" destId="{5107F4B7-A0E7-4E6E-87C8-90A9648B854F}" srcOrd="4" destOrd="0" presId="urn:microsoft.com/office/officeart/2009/3/layout/OpposingIdeas"/>
    <dgm:cxn modelId="{23C6B8E4-7773-4B32-88F4-465BDAD92236}" type="presParOf" srcId="{CE0DF9A5-C4EB-4E2C-B145-0D3E40B01BB7}" destId="{EBBA756C-7982-49B2-9637-C9204F8589B9}" srcOrd="5" destOrd="0" presId="urn:microsoft.com/office/officeart/2009/3/layout/OpposingIdeas"/>
    <dgm:cxn modelId="{4BBF6AD5-2B0E-47CF-9892-6D628615AD9F}" type="presParOf" srcId="{CE0DF9A5-C4EB-4E2C-B145-0D3E40B01BB7}" destId="{11CA5A94-90B1-4D7D-A0DB-230B9908BB0E}" srcOrd="6" destOrd="0" presId="urn:microsoft.com/office/officeart/2009/3/layout/OpposingIdeas"/>
    <dgm:cxn modelId="{BB29D233-5C59-4959-B02D-6A3FC0735187}" type="presParOf" srcId="{CE0DF9A5-C4EB-4E2C-B145-0D3E40B01BB7}" destId="{69784ECF-1E6B-47BE-A926-A405F308AD0F}" srcOrd="7" destOrd="0" presId="urn:microsoft.com/office/officeart/2009/3/layout/OpposingIdea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2DFF54C-09B9-4369-A98F-0FA31B61807A}" type="doc">
      <dgm:prSet loTypeId="urn:diagrams.loki3.com/VaryingWidthList" loCatId="list" qsTypeId="urn:microsoft.com/office/officeart/2005/8/quickstyle/simple1" qsCatId="simple" csTypeId="urn:microsoft.com/office/officeart/2005/8/colors/colorful2" csCatId="colorful" phldr="1"/>
      <dgm:spPr/>
    </dgm:pt>
    <dgm:pt modelId="{80BD0C99-A2DC-474C-879D-DEA5705B97C9}">
      <dgm:prSet phldrT="[Text]"/>
      <dgm:spPr/>
      <dgm:t>
        <a:bodyPr/>
        <a:lstStyle/>
        <a:p>
          <a:r>
            <a:rPr lang="en-ZA" dirty="0"/>
            <a:t>Confidently add PowerShell to your skills on LinkedIn</a:t>
          </a:r>
        </a:p>
      </dgm:t>
    </dgm:pt>
    <dgm:pt modelId="{2FBA9BD7-79E4-475C-907F-A223721A23AF}" type="parTrans" cxnId="{BF53D953-9073-474F-9EA3-BD5710218342}">
      <dgm:prSet/>
      <dgm:spPr/>
      <dgm:t>
        <a:bodyPr/>
        <a:lstStyle/>
        <a:p>
          <a:endParaRPr lang="en-ZA"/>
        </a:p>
      </dgm:t>
    </dgm:pt>
    <dgm:pt modelId="{4919D0AA-1EB2-498E-B60E-E2ABC09C6C82}" type="sibTrans" cxnId="{BF53D953-9073-474F-9EA3-BD5710218342}">
      <dgm:prSet/>
      <dgm:spPr/>
      <dgm:t>
        <a:bodyPr/>
        <a:lstStyle/>
        <a:p>
          <a:endParaRPr lang="en-ZA"/>
        </a:p>
      </dgm:t>
    </dgm:pt>
    <dgm:pt modelId="{7622B7D7-E462-4503-A8A3-794C6D2FB637}">
      <dgm:prSet phldrT="[Text]"/>
      <dgm:spPr/>
      <dgm:t>
        <a:bodyPr/>
        <a:lstStyle/>
        <a:p>
          <a:r>
            <a:rPr lang="en-ZA" dirty="0"/>
            <a:t>Overcome any fear of dreaded PowerShell exam questions</a:t>
          </a:r>
        </a:p>
      </dgm:t>
    </dgm:pt>
    <dgm:pt modelId="{11143DAC-4F58-4824-A952-F7058FD20846}" type="parTrans" cxnId="{867D50CC-5518-49E2-B6B5-6F84733AC7AC}">
      <dgm:prSet/>
      <dgm:spPr/>
      <dgm:t>
        <a:bodyPr/>
        <a:lstStyle/>
        <a:p>
          <a:endParaRPr lang="en-ZA"/>
        </a:p>
      </dgm:t>
    </dgm:pt>
    <dgm:pt modelId="{C79BCCF4-95B8-41EA-8C34-11EC78BC7C66}" type="sibTrans" cxnId="{867D50CC-5518-49E2-B6B5-6F84733AC7AC}">
      <dgm:prSet/>
      <dgm:spPr/>
      <dgm:t>
        <a:bodyPr/>
        <a:lstStyle/>
        <a:p>
          <a:endParaRPr lang="en-ZA"/>
        </a:p>
      </dgm:t>
    </dgm:pt>
    <dgm:pt modelId="{9D0FAD19-CB67-4347-A6BF-973EC54B8B34}">
      <dgm:prSet phldrT="[Text]"/>
      <dgm:spPr/>
      <dgm:t>
        <a:bodyPr/>
        <a:lstStyle/>
        <a:p>
          <a:r>
            <a:rPr lang="en-ZA" dirty="0"/>
            <a:t>Cast spells on IT objects that no GUI can achieve</a:t>
          </a:r>
        </a:p>
      </dgm:t>
    </dgm:pt>
    <dgm:pt modelId="{126908A1-B0E6-43BB-99E8-1261A914B0F9}" type="parTrans" cxnId="{30AE6651-956F-492E-8149-D40AD041F3CC}">
      <dgm:prSet/>
      <dgm:spPr/>
      <dgm:t>
        <a:bodyPr/>
        <a:lstStyle/>
        <a:p>
          <a:endParaRPr lang="en-ZA"/>
        </a:p>
      </dgm:t>
    </dgm:pt>
    <dgm:pt modelId="{DE5D1AD4-5715-49BF-B90C-5659F92372EA}" type="sibTrans" cxnId="{30AE6651-956F-492E-8149-D40AD041F3CC}">
      <dgm:prSet/>
      <dgm:spPr/>
      <dgm:t>
        <a:bodyPr/>
        <a:lstStyle/>
        <a:p>
          <a:endParaRPr lang="en-ZA"/>
        </a:p>
      </dgm:t>
    </dgm:pt>
    <dgm:pt modelId="{A456632B-3E8E-4E1F-969A-47A87ADF02D6}">
      <dgm:prSet phldrT="[Text]"/>
      <dgm:spPr/>
      <dgm:t>
        <a:bodyPr/>
        <a:lstStyle/>
        <a:p>
          <a:r>
            <a:rPr lang="en-ZA" dirty="0"/>
            <a:t>Start a portfolio of code building blocks for future use or CV buff</a:t>
          </a:r>
        </a:p>
      </dgm:t>
    </dgm:pt>
    <dgm:pt modelId="{3293C205-BD95-4C59-BFB8-A5FD217ED5C6}" type="parTrans" cxnId="{258019E3-DA98-4023-BE28-55D17FB95652}">
      <dgm:prSet/>
      <dgm:spPr/>
      <dgm:t>
        <a:bodyPr/>
        <a:lstStyle/>
        <a:p>
          <a:endParaRPr lang="en-ZA"/>
        </a:p>
      </dgm:t>
    </dgm:pt>
    <dgm:pt modelId="{6A7300C3-E171-45B6-9216-A445E7BACEEE}" type="sibTrans" cxnId="{258019E3-DA98-4023-BE28-55D17FB95652}">
      <dgm:prSet/>
      <dgm:spPr/>
      <dgm:t>
        <a:bodyPr/>
        <a:lstStyle/>
        <a:p>
          <a:endParaRPr lang="en-ZA"/>
        </a:p>
      </dgm:t>
    </dgm:pt>
    <dgm:pt modelId="{E04DDB0A-D4D6-418C-B42A-5343429B1EF0}">
      <dgm:prSet phldrT="[Text]"/>
      <dgm:spPr/>
      <dgm:t>
        <a:bodyPr/>
        <a:lstStyle/>
        <a:p>
          <a:r>
            <a:rPr lang="en-ZA" dirty="0"/>
            <a:t>Raise a golem to do repetitive tasks for you</a:t>
          </a:r>
        </a:p>
      </dgm:t>
    </dgm:pt>
    <dgm:pt modelId="{08002CEE-15FD-46C8-A506-0239566B7EBE}" type="parTrans" cxnId="{C584549C-CABF-4E68-9C8A-0520F2DC010A}">
      <dgm:prSet/>
      <dgm:spPr/>
      <dgm:t>
        <a:bodyPr/>
        <a:lstStyle/>
        <a:p>
          <a:endParaRPr lang="en-ZA"/>
        </a:p>
      </dgm:t>
    </dgm:pt>
    <dgm:pt modelId="{15DC505C-C422-4A41-B601-E42F16C1F69D}" type="sibTrans" cxnId="{C584549C-CABF-4E68-9C8A-0520F2DC010A}">
      <dgm:prSet/>
      <dgm:spPr/>
      <dgm:t>
        <a:bodyPr/>
        <a:lstStyle/>
        <a:p>
          <a:endParaRPr lang="en-ZA"/>
        </a:p>
      </dgm:t>
    </dgm:pt>
    <dgm:pt modelId="{2E66D250-A9A4-4146-BA20-761483F5960F}">
      <dgm:prSet phldrT="[Text]"/>
      <dgm:spPr/>
      <dgm:t>
        <a:bodyPr/>
        <a:lstStyle/>
        <a:p>
          <a:r>
            <a:rPr lang="en-ZA" dirty="0"/>
            <a:t>Have a ton of fun learning something new</a:t>
          </a:r>
        </a:p>
      </dgm:t>
    </dgm:pt>
    <dgm:pt modelId="{005D66F8-2095-4A19-943A-85FB1317B7C2}" type="parTrans" cxnId="{8118B800-6ABC-4C7B-B4DF-FB7BCFA0D125}">
      <dgm:prSet/>
      <dgm:spPr/>
      <dgm:t>
        <a:bodyPr/>
        <a:lstStyle/>
        <a:p>
          <a:endParaRPr lang="en-ZA"/>
        </a:p>
      </dgm:t>
    </dgm:pt>
    <dgm:pt modelId="{A198E519-ED1B-475A-A119-4574A9DB64DB}" type="sibTrans" cxnId="{8118B800-6ABC-4C7B-B4DF-FB7BCFA0D125}">
      <dgm:prSet/>
      <dgm:spPr/>
      <dgm:t>
        <a:bodyPr/>
        <a:lstStyle/>
        <a:p>
          <a:endParaRPr lang="en-ZA"/>
        </a:p>
      </dgm:t>
    </dgm:pt>
    <dgm:pt modelId="{7ABEA45C-4FFD-4615-85F4-4DD4FA021B2C}">
      <dgm:prSet phldrT="[Text]"/>
      <dgm:spPr/>
      <dgm:t>
        <a:bodyPr/>
        <a:lstStyle/>
        <a:p>
          <a:r>
            <a:rPr lang="en-ZA" dirty="0"/>
            <a:t>What do </a:t>
          </a:r>
          <a:r>
            <a:rPr lang="en-ZA" b="1" dirty="0"/>
            <a:t>you</a:t>
          </a:r>
          <a:r>
            <a:rPr lang="en-ZA" dirty="0"/>
            <a:t> want out of this experience?</a:t>
          </a:r>
        </a:p>
      </dgm:t>
    </dgm:pt>
    <dgm:pt modelId="{B24AB1D5-7BAF-4C7E-91C3-01E32EF70A89}" type="parTrans" cxnId="{152CF82D-3A17-44D7-82CE-C5427D2E8DF1}">
      <dgm:prSet/>
      <dgm:spPr/>
      <dgm:t>
        <a:bodyPr/>
        <a:lstStyle/>
        <a:p>
          <a:endParaRPr lang="en-ZA"/>
        </a:p>
      </dgm:t>
    </dgm:pt>
    <dgm:pt modelId="{5EDEE4DB-65A4-4F77-9274-3426183DC031}" type="sibTrans" cxnId="{152CF82D-3A17-44D7-82CE-C5427D2E8DF1}">
      <dgm:prSet/>
      <dgm:spPr/>
      <dgm:t>
        <a:bodyPr/>
        <a:lstStyle/>
        <a:p>
          <a:endParaRPr lang="en-ZA"/>
        </a:p>
      </dgm:t>
    </dgm:pt>
    <dgm:pt modelId="{E1CD548A-5504-4DC2-A7D4-9058EE16F626}" type="pres">
      <dgm:prSet presAssocID="{72DFF54C-09B9-4369-A98F-0FA31B61807A}" presName="Name0" presStyleCnt="0">
        <dgm:presLayoutVars>
          <dgm:resizeHandles/>
        </dgm:presLayoutVars>
      </dgm:prSet>
      <dgm:spPr/>
    </dgm:pt>
    <dgm:pt modelId="{CB0672FC-3A6D-40FF-9BFF-254DD3106A28}" type="pres">
      <dgm:prSet presAssocID="{2E66D250-A9A4-4146-BA20-761483F5960F}" presName="text" presStyleLbl="node1" presStyleIdx="0" presStyleCnt="7">
        <dgm:presLayoutVars>
          <dgm:bulletEnabled val="1"/>
        </dgm:presLayoutVars>
      </dgm:prSet>
      <dgm:spPr/>
    </dgm:pt>
    <dgm:pt modelId="{F06A23ED-0A1D-46E9-81FC-D2DA80DAE294}" type="pres">
      <dgm:prSet presAssocID="{A198E519-ED1B-475A-A119-4574A9DB64DB}" presName="space" presStyleCnt="0"/>
      <dgm:spPr/>
    </dgm:pt>
    <dgm:pt modelId="{7F339E18-E0AB-4AB7-83A4-C6F8C21C53DE}" type="pres">
      <dgm:prSet presAssocID="{9D0FAD19-CB67-4347-A6BF-973EC54B8B34}" presName="text" presStyleLbl="node1" presStyleIdx="1" presStyleCnt="7">
        <dgm:presLayoutVars>
          <dgm:bulletEnabled val="1"/>
        </dgm:presLayoutVars>
      </dgm:prSet>
      <dgm:spPr/>
    </dgm:pt>
    <dgm:pt modelId="{11FCE1A0-75A4-4B1C-9AFB-B7DB70BC4065}" type="pres">
      <dgm:prSet presAssocID="{DE5D1AD4-5715-49BF-B90C-5659F92372EA}" presName="space" presStyleCnt="0"/>
      <dgm:spPr/>
    </dgm:pt>
    <dgm:pt modelId="{64C28EE6-03D9-4BC0-BCA3-093D62B7C144}" type="pres">
      <dgm:prSet presAssocID="{E04DDB0A-D4D6-418C-B42A-5343429B1EF0}" presName="text" presStyleLbl="node1" presStyleIdx="2" presStyleCnt="7">
        <dgm:presLayoutVars>
          <dgm:bulletEnabled val="1"/>
        </dgm:presLayoutVars>
      </dgm:prSet>
      <dgm:spPr/>
    </dgm:pt>
    <dgm:pt modelId="{DAB4D833-F320-4A55-91FD-F6987BC539C7}" type="pres">
      <dgm:prSet presAssocID="{15DC505C-C422-4A41-B601-E42F16C1F69D}" presName="space" presStyleCnt="0"/>
      <dgm:spPr/>
    </dgm:pt>
    <dgm:pt modelId="{A6B5CC14-C258-464C-AF7C-170004CFDEAC}" type="pres">
      <dgm:prSet presAssocID="{80BD0C99-A2DC-474C-879D-DEA5705B97C9}" presName="text" presStyleLbl="node1" presStyleIdx="3" presStyleCnt="7">
        <dgm:presLayoutVars>
          <dgm:bulletEnabled val="1"/>
        </dgm:presLayoutVars>
      </dgm:prSet>
      <dgm:spPr/>
    </dgm:pt>
    <dgm:pt modelId="{598F4417-B53E-4075-8034-D562F1A7F75C}" type="pres">
      <dgm:prSet presAssocID="{4919D0AA-1EB2-498E-B60E-E2ABC09C6C82}" presName="space" presStyleCnt="0"/>
      <dgm:spPr/>
    </dgm:pt>
    <dgm:pt modelId="{CD0D2A4C-595E-444C-89D2-F6DEC609F69D}" type="pres">
      <dgm:prSet presAssocID="{7622B7D7-E462-4503-A8A3-794C6D2FB637}" presName="text" presStyleLbl="node1" presStyleIdx="4" presStyleCnt="7">
        <dgm:presLayoutVars>
          <dgm:bulletEnabled val="1"/>
        </dgm:presLayoutVars>
      </dgm:prSet>
      <dgm:spPr/>
    </dgm:pt>
    <dgm:pt modelId="{E7A64734-C351-412A-AB94-7022AE1105FF}" type="pres">
      <dgm:prSet presAssocID="{C79BCCF4-95B8-41EA-8C34-11EC78BC7C66}" presName="space" presStyleCnt="0"/>
      <dgm:spPr/>
    </dgm:pt>
    <dgm:pt modelId="{575135FB-4767-408D-BC80-310087C2FF20}" type="pres">
      <dgm:prSet presAssocID="{A456632B-3E8E-4E1F-969A-47A87ADF02D6}" presName="text" presStyleLbl="node1" presStyleIdx="5" presStyleCnt="7">
        <dgm:presLayoutVars>
          <dgm:bulletEnabled val="1"/>
        </dgm:presLayoutVars>
      </dgm:prSet>
      <dgm:spPr/>
    </dgm:pt>
    <dgm:pt modelId="{E1E9B1FE-7784-4044-A549-8AF0B6CBE0A0}" type="pres">
      <dgm:prSet presAssocID="{6A7300C3-E171-45B6-9216-A445E7BACEEE}" presName="space" presStyleCnt="0"/>
      <dgm:spPr/>
    </dgm:pt>
    <dgm:pt modelId="{6C5D0AF0-BB34-4979-B378-46D6B7BE4713}" type="pres">
      <dgm:prSet presAssocID="{7ABEA45C-4FFD-4615-85F4-4DD4FA021B2C}" presName="text" presStyleLbl="node1" presStyleIdx="6" presStyleCnt="7">
        <dgm:presLayoutVars>
          <dgm:bulletEnabled val="1"/>
        </dgm:presLayoutVars>
      </dgm:prSet>
      <dgm:spPr/>
    </dgm:pt>
  </dgm:ptLst>
  <dgm:cxnLst>
    <dgm:cxn modelId="{8118B800-6ABC-4C7B-B4DF-FB7BCFA0D125}" srcId="{72DFF54C-09B9-4369-A98F-0FA31B61807A}" destId="{2E66D250-A9A4-4146-BA20-761483F5960F}" srcOrd="0" destOrd="0" parTransId="{005D66F8-2095-4A19-943A-85FB1317B7C2}" sibTransId="{A198E519-ED1B-475A-A119-4574A9DB64DB}"/>
    <dgm:cxn modelId="{152CF82D-3A17-44D7-82CE-C5427D2E8DF1}" srcId="{72DFF54C-09B9-4369-A98F-0FA31B61807A}" destId="{7ABEA45C-4FFD-4615-85F4-4DD4FA021B2C}" srcOrd="6" destOrd="0" parTransId="{B24AB1D5-7BAF-4C7E-91C3-01E32EF70A89}" sibTransId="{5EDEE4DB-65A4-4F77-9274-3426183DC031}"/>
    <dgm:cxn modelId="{90E5013D-991A-4D25-BDE1-5D6E340968A6}" type="presOf" srcId="{A456632B-3E8E-4E1F-969A-47A87ADF02D6}" destId="{575135FB-4767-408D-BC80-310087C2FF20}" srcOrd="0" destOrd="0" presId="urn:diagrams.loki3.com/VaryingWidthList"/>
    <dgm:cxn modelId="{C7AFB33D-DF32-4660-9F74-76A82EFFF93D}" type="presOf" srcId="{9D0FAD19-CB67-4347-A6BF-973EC54B8B34}" destId="{7F339E18-E0AB-4AB7-83A4-C6F8C21C53DE}" srcOrd="0" destOrd="0" presId="urn:diagrams.loki3.com/VaryingWidthList"/>
    <dgm:cxn modelId="{A877B15F-8285-4140-A872-2DDE1242B16F}" type="presOf" srcId="{7ABEA45C-4FFD-4615-85F4-4DD4FA021B2C}" destId="{6C5D0AF0-BB34-4979-B378-46D6B7BE4713}" srcOrd="0" destOrd="0" presId="urn:diagrams.loki3.com/VaryingWidthList"/>
    <dgm:cxn modelId="{8AAFB370-93AA-4209-AF8E-C90C844F02C1}" type="presOf" srcId="{72DFF54C-09B9-4369-A98F-0FA31B61807A}" destId="{E1CD548A-5504-4DC2-A7D4-9058EE16F626}" srcOrd="0" destOrd="0" presId="urn:diagrams.loki3.com/VaryingWidthList"/>
    <dgm:cxn modelId="{30AE6651-956F-492E-8149-D40AD041F3CC}" srcId="{72DFF54C-09B9-4369-A98F-0FA31B61807A}" destId="{9D0FAD19-CB67-4347-A6BF-973EC54B8B34}" srcOrd="1" destOrd="0" parTransId="{126908A1-B0E6-43BB-99E8-1261A914B0F9}" sibTransId="{DE5D1AD4-5715-49BF-B90C-5659F92372EA}"/>
    <dgm:cxn modelId="{BF53D953-9073-474F-9EA3-BD5710218342}" srcId="{72DFF54C-09B9-4369-A98F-0FA31B61807A}" destId="{80BD0C99-A2DC-474C-879D-DEA5705B97C9}" srcOrd="3" destOrd="0" parTransId="{2FBA9BD7-79E4-475C-907F-A223721A23AF}" sibTransId="{4919D0AA-1EB2-498E-B60E-E2ABC09C6C82}"/>
    <dgm:cxn modelId="{220E1A7B-80A4-441B-9329-C27AE045EFCB}" type="presOf" srcId="{7622B7D7-E462-4503-A8A3-794C6D2FB637}" destId="{CD0D2A4C-595E-444C-89D2-F6DEC609F69D}" srcOrd="0" destOrd="0" presId="urn:diagrams.loki3.com/VaryingWidthList"/>
    <dgm:cxn modelId="{C584549C-CABF-4E68-9C8A-0520F2DC010A}" srcId="{72DFF54C-09B9-4369-A98F-0FA31B61807A}" destId="{E04DDB0A-D4D6-418C-B42A-5343429B1EF0}" srcOrd="2" destOrd="0" parTransId="{08002CEE-15FD-46C8-A506-0239566B7EBE}" sibTransId="{15DC505C-C422-4A41-B601-E42F16C1F69D}"/>
    <dgm:cxn modelId="{7FC23EAD-A6BE-4F51-8372-E078BA31CA06}" type="presOf" srcId="{80BD0C99-A2DC-474C-879D-DEA5705B97C9}" destId="{A6B5CC14-C258-464C-AF7C-170004CFDEAC}" srcOrd="0" destOrd="0" presId="urn:diagrams.loki3.com/VaryingWidthList"/>
    <dgm:cxn modelId="{867D50CC-5518-49E2-B6B5-6F84733AC7AC}" srcId="{72DFF54C-09B9-4369-A98F-0FA31B61807A}" destId="{7622B7D7-E462-4503-A8A3-794C6D2FB637}" srcOrd="4" destOrd="0" parTransId="{11143DAC-4F58-4824-A952-F7058FD20846}" sibTransId="{C79BCCF4-95B8-41EA-8C34-11EC78BC7C66}"/>
    <dgm:cxn modelId="{8D2DD5D3-F6AF-4941-946B-EA958C137EBE}" type="presOf" srcId="{2E66D250-A9A4-4146-BA20-761483F5960F}" destId="{CB0672FC-3A6D-40FF-9BFF-254DD3106A28}" srcOrd="0" destOrd="0" presId="urn:diagrams.loki3.com/VaryingWidthList"/>
    <dgm:cxn modelId="{787D80E2-4C11-47A5-A605-B288CB618157}" type="presOf" srcId="{E04DDB0A-D4D6-418C-B42A-5343429B1EF0}" destId="{64C28EE6-03D9-4BC0-BCA3-093D62B7C144}" srcOrd="0" destOrd="0" presId="urn:diagrams.loki3.com/VaryingWidthList"/>
    <dgm:cxn modelId="{258019E3-DA98-4023-BE28-55D17FB95652}" srcId="{72DFF54C-09B9-4369-A98F-0FA31B61807A}" destId="{A456632B-3E8E-4E1F-969A-47A87ADF02D6}" srcOrd="5" destOrd="0" parTransId="{3293C205-BD95-4C59-BFB8-A5FD217ED5C6}" sibTransId="{6A7300C3-E171-45B6-9216-A445E7BACEEE}"/>
    <dgm:cxn modelId="{20B9C355-E68C-4119-91AB-4C33A3CBE252}" type="presParOf" srcId="{E1CD548A-5504-4DC2-A7D4-9058EE16F626}" destId="{CB0672FC-3A6D-40FF-9BFF-254DD3106A28}" srcOrd="0" destOrd="0" presId="urn:diagrams.loki3.com/VaryingWidthList"/>
    <dgm:cxn modelId="{78294B39-43B1-4B71-A3AD-A8AEEB57AA18}" type="presParOf" srcId="{E1CD548A-5504-4DC2-A7D4-9058EE16F626}" destId="{F06A23ED-0A1D-46E9-81FC-D2DA80DAE294}" srcOrd="1" destOrd="0" presId="urn:diagrams.loki3.com/VaryingWidthList"/>
    <dgm:cxn modelId="{3AB4B478-F67A-4EFE-B7CB-3EFB201CAC82}" type="presParOf" srcId="{E1CD548A-5504-4DC2-A7D4-9058EE16F626}" destId="{7F339E18-E0AB-4AB7-83A4-C6F8C21C53DE}" srcOrd="2" destOrd="0" presId="urn:diagrams.loki3.com/VaryingWidthList"/>
    <dgm:cxn modelId="{D1E32290-B49E-4F16-A0FA-11D16E44A10C}" type="presParOf" srcId="{E1CD548A-5504-4DC2-A7D4-9058EE16F626}" destId="{11FCE1A0-75A4-4B1C-9AFB-B7DB70BC4065}" srcOrd="3" destOrd="0" presId="urn:diagrams.loki3.com/VaryingWidthList"/>
    <dgm:cxn modelId="{64724D17-9E74-432D-AE29-AE09E2DBC990}" type="presParOf" srcId="{E1CD548A-5504-4DC2-A7D4-9058EE16F626}" destId="{64C28EE6-03D9-4BC0-BCA3-093D62B7C144}" srcOrd="4" destOrd="0" presId="urn:diagrams.loki3.com/VaryingWidthList"/>
    <dgm:cxn modelId="{0F9649B3-ADE7-4D8E-93D1-D2BD809FE37E}" type="presParOf" srcId="{E1CD548A-5504-4DC2-A7D4-9058EE16F626}" destId="{DAB4D833-F320-4A55-91FD-F6987BC539C7}" srcOrd="5" destOrd="0" presId="urn:diagrams.loki3.com/VaryingWidthList"/>
    <dgm:cxn modelId="{0FEC99AA-EF97-49E9-889C-525E2FF9BAC2}" type="presParOf" srcId="{E1CD548A-5504-4DC2-A7D4-9058EE16F626}" destId="{A6B5CC14-C258-464C-AF7C-170004CFDEAC}" srcOrd="6" destOrd="0" presId="urn:diagrams.loki3.com/VaryingWidthList"/>
    <dgm:cxn modelId="{F6F39937-75CD-44BC-A667-C95E56E417A1}" type="presParOf" srcId="{E1CD548A-5504-4DC2-A7D4-9058EE16F626}" destId="{598F4417-B53E-4075-8034-D562F1A7F75C}" srcOrd="7" destOrd="0" presId="urn:diagrams.loki3.com/VaryingWidthList"/>
    <dgm:cxn modelId="{86B928F1-009E-4979-97D2-DA84B848148F}" type="presParOf" srcId="{E1CD548A-5504-4DC2-A7D4-9058EE16F626}" destId="{CD0D2A4C-595E-444C-89D2-F6DEC609F69D}" srcOrd="8" destOrd="0" presId="urn:diagrams.loki3.com/VaryingWidthList"/>
    <dgm:cxn modelId="{5F84E620-1F90-4AB7-BB05-9264AD585F2A}" type="presParOf" srcId="{E1CD548A-5504-4DC2-A7D4-9058EE16F626}" destId="{E7A64734-C351-412A-AB94-7022AE1105FF}" srcOrd="9" destOrd="0" presId="urn:diagrams.loki3.com/VaryingWidthList"/>
    <dgm:cxn modelId="{3E6781EE-F2A4-4F63-9C6A-28C4046B563B}" type="presParOf" srcId="{E1CD548A-5504-4DC2-A7D4-9058EE16F626}" destId="{575135FB-4767-408D-BC80-310087C2FF20}" srcOrd="10" destOrd="0" presId="urn:diagrams.loki3.com/VaryingWidthList"/>
    <dgm:cxn modelId="{FE0074BC-E432-435D-ADE4-37668A80587D}" type="presParOf" srcId="{E1CD548A-5504-4DC2-A7D4-9058EE16F626}" destId="{E1E9B1FE-7784-4044-A549-8AF0B6CBE0A0}" srcOrd="11" destOrd="0" presId="urn:diagrams.loki3.com/VaryingWidthList"/>
    <dgm:cxn modelId="{BA6B7E02-61BA-452E-A3B8-80EA57978F87}" type="presParOf" srcId="{E1CD548A-5504-4DC2-A7D4-9058EE16F626}" destId="{6C5D0AF0-BB34-4979-B378-46D6B7BE4713}" srcOrd="12" destOrd="0" presId="urn:diagrams.loki3.com/VaryingWidth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ACEAFD5-63CF-4AFC-B46F-BE086C5D447C}">
      <dgm:prSet phldrT="[Text]" custT="1"/>
      <dgm:spPr/>
      <dgm:t>
        <a:bodyPr/>
        <a:lstStyle/>
        <a:p>
          <a:r>
            <a:rPr lang="en-US" sz="1100" b="1" dirty="0"/>
            <a:t>1. Intro to PS</a:t>
          </a:r>
        </a:p>
      </dgm:t>
    </dgm:pt>
    <dgm:pt modelId="{7A0BD8EC-BB4A-4912-A54E-6F39B681264E}" type="parTrans" cxnId="{AE101ABC-7EA3-4444-A576-8AB15A371C84}">
      <dgm:prSet/>
      <dgm:spPr/>
      <dgm:t>
        <a:bodyPr/>
        <a:lstStyle/>
        <a:p>
          <a:endParaRPr lang="en-US"/>
        </a:p>
      </dgm:t>
    </dgm:pt>
    <dgm:pt modelId="{7A8D4B4D-06E9-4958-810D-A6226B6AC588}" type="sibTrans" cxnId="{AE101ABC-7EA3-4444-A576-8AB15A371C84}">
      <dgm:prSet/>
      <dgm:spPr/>
      <dgm:t>
        <a:bodyPr/>
        <a:lstStyle/>
        <a:p>
          <a:endParaRPr lang="en-US"/>
        </a:p>
      </dgm:t>
    </dgm:pt>
    <dgm:pt modelId="{349299C9-846E-4827-813A-349CCCE20782}">
      <dgm:prSet phldrT="[Text]"/>
      <dgm:spPr/>
      <dgm:t>
        <a:bodyPr/>
        <a:lstStyle/>
        <a:p>
          <a:r>
            <a:rPr lang="en-US" dirty="0"/>
            <a:t>What PowerShell is and some history</a:t>
          </a:r>
        </a:p>
      </dgm:t>
    </dgm:pt>
    <dgm:pt modelId="{AEA27547-B9ED-4994-BD27-04EC297EF367}" type="parTrans" cxnId="{0EFA3039-6828-403C-9445-4359BA6645E6}">
      <dgm:prSet/>
      <dgm:spPr/>
      <dgm:t>
        <a:bodyPr/>
        <a:lstStyle/>
        <a:p>
          <a:endParaRPr lang="en-US"/>
        </a:p>
      </dgm:t>
    </dgm:pt>
    <dgm:pt modelId="{9D819F52-ACA0-4B08-8256-DF6BD8FA3A0B}" type="sibTrans" cxnId="{0EFA3039-6828-403C-9445-4359BA6645E6}">
      <dgm:prSet/>
      <dgm:spPr/>
      <dgm:t>
        <a:bodyPr/>
        <a:lstStyle/>
        <a:p>
          <a:endParaRPr lang="en-US"/>
        </a:p>
      </dgm:t>
    </dgm:pt>
    <dgm:pt modelId="{D07AD3FD-84FF-467E-9693-752776549C61}">
      <dgm:prSet phldrT="[Text]" custT="1"/>
      <dgm:spPr/>
      <dgm:t>
        <a:bodyPr/>
        <a:lstStyle/>
        <a:p>
          <a:r>
            <a:rPr lang="en-US" sz="1100" b="1" dirty="0"/>
            <a:t>2. Development Environment</a:t>
          </a:r>
        </a:p>
      </dgm:t>
    </dgm:pt>
    <dgm:pt modelId="{7B691773-F524-4FAD-A272-BDF0B0C4370A}" type="parTrans" cxnId="{55492768-9A5E-4F74-AC7C-959C5C24EFD3}">
      <dgm:prSet/>
      <dgm:spPr/>
      <dgm:t>
        <a:bodyPr/>
        <a:lstStyle/>
        <a:p>
          <a:endParaRPr lang="en-US"/>
        </a:p>
      </dgm:t>
    </dgm:pt>
    <dgm:pt modelId="{A8C9B7A9-BC2A-4753-B7F0-F2E361D95520}" type="sibTrans" cxnId="{55492768-9A5E-4F74-AC7C-959C5C24EFD3}">
      <dgm:prSet/>
      <dgm:spPr/>
      <dgm:t>
        <a:bodyPr/>
        <a:lstStyle/>
        <a:p>
          <a:endParaRPr lang="en-US"/>
        </a:p>
      </dgm:t>
    </dgm:pt>
    <dgm:pt modelId="{5D70EFF5-8B31-4A1F-AE44-51E4CF0013EB}">
      <dgm:prSet phldrT="[Text]"/>
      <dgm:spPr/>
      <dgm:t>
        <a:bodyPr/>
        <a:lstStyle/>
        <a:p>
          <a:r>
            <a:rPr lang="en-US" dirty="0"/>
            <a:t>PowerShell Core</a:t>
          </a:r>
        </a:p>
      </dgm:t>
    </dgm:pt>
    <dgm:pt modelId="{96C720A0-FEEF-48D1-8DF6-ABA03C304822}" type="parTrans" cxnId="{E97FF64F-8020-497E-AE7D-2395DDA4560D}">
      <dgm:prSet/>
      <dgm:spPr/>
      <dgm:t>
        <a:bodyPr/>
        <a:lstStyle/>
        <a:p>
          <a:endParaRPr lang="en-US"/>
        </a:p>
      </dgm:t>
    </dgm:pt>
    <dgm:pt modelId="{B6A59CDE-18AD-4553-B6C5-FF001A8E8510}" type="sibTrans" cxnId="{E97FF64F-8020-497E-AE7D-2395DDA4560D}">
      <dgm:prSet/>
      <dgm:spPr/>
      <dgm:t>
        <a:bodyPr/>
        <a:lstStyle/>
        <a:p>
          <a:endParaRPr lang="en-US"/>
        </a:p>
      </dgm:t>
    </dgm:pt>
    <dgm:pt modelId="{D71FC021-6A65-44D1-95B9-0E6C89079866}">
      <dgm:prSet phldrT="[Text]" custT="1"/>
      <dgm:spPr/>
      <dgm:t>
        <a:bodyPr/>
        <a:lstStyle/>
        <a:p>
          <a:r>
            <a:rPr lang="en-US" sz="1100" b="1" dirty="0"/>
            <a:t>4. Object Model</a:t>
          </a:r>
        </a:p>
      </dgm:t>
    </dgm:pt>
    <dgm:pt modelId="{862AAE39-3AAD-40E3-BA20-90187BD73242}" type="parTrans" cxnId="{53239C96-427C-420B-95DC-546F3B30ED65}">
      <dgm:prSet/>
      <dgm:spPr/>
      <dgm:t>
        <a:bodyPr/>
        <a:lstStyle/>
        <a:p>
          <a:endParaRPr lang="en-US"/>
        </a:p>
      </dgm:t>
    </dgm:pt>
    <dgm:pt modelId="{9B090D9D-470E-46E2-AABB-0368A52481AA}" type="sibTrans" cxnId="{53239C96-427C-420B-95DC-546F3B30ED65}">
      <dgm:prSet/>
      <dgm:spPr/>
      <dgm:t>
        <a:bodyPr/>
        <a:lstStyle/>
        <a:p>
          <a:endParaRPr lang="en-US"/>
        </a:p>
      </dgm:t>
    </dgm:pt>
    <dgm:pt modelId="{4A6BB192-9983-4F48-BBC5-6E384EED7EC5}">
      <dgm:prSet phldrT="[Text]"/>
      <dgm:spPr/>
      <dgm:t>
        <a:bodyPr/>
        <a:lstStyle/>
        <a:p>
          <a:r>
            <a:rPr lang="en-US" dirty="0"/>
            <a:t>Pipeline</a:t>
          </a:r>
        </a:p>
      </dgm:t>
    </dgm:pt>
    <dgm:pt modelId="{230A6E4A-6CED-4DC0-AEFE-6859FE07B658}" type="parTrans" cxnId="{E3115EEA-DE9C-4F06-B8B3-BEB263D5F2B1}">
      <dgm:prSet/>
      <dgm:spPr/>
      <dgm:t>
        <a:bodyPr/>
        <a:lstStyle/>
        <a:p>
          <a:endParaRPr lang="en-US"/>
        </a:p>
      </dgm:t>
    </dgm:pt>
    <dgm:pt modelId="{0B568EC2-5D2A-4B00-8047-B7832F245B44}" type="sibTrans" cxnId="{E3115EEA-DE9C-4F06-B8B3-BEB263D5F2B1}">
      <dgm:prSet/>
      <dgm:spPr/>
      <dgm:t>
        <a:bodyPr/>
        <a:lstStyle/>
        <a:p>
          <a:endParaRPr lang="en-US"/>
        </a:p>
      </dgm:t>
    </dgm:pt>
    <dgm:pt modelId="{5EDA317F-AB2E-47DE-BA46-16FA60C3C561}">
      <dgm:prSet phldrT="[Text]" custT="1"/>
      <dgm:spPr/>
      <dgm:t>
        <a:bodyPr/>
        <a:lstStyle/>
        <a:p>
          <a:r>
            <a:rPr lang="en-US" sz="1100" b="1" dirty="0"/>
            <a:t>6. Scripts and functions</a:t>
          </a:r>
        </a:p>
      </dgm:t>
    </dgm:pt>
    <dgm:pt modelId="{775EBB35-E8CF-4A14-B0A8-45A53D65E711}" type="parTrans" cxnId="{7B8F902E-4BA3-41AA-9991-54805A6B93DE}">
      <dgm:prSet/>
      <dgm:spPr/>
      <dgm:t>
        <a:bodyPr/>
        <a:lstStyle/>
        <a:p>
          <a:endParaRPr lang="en-US"/>
        </a:p>
      </dgm:t>
    </dgm:pt>
    <dgm:pt modelId="{A75B061E-69EA-487C-8330-1430DA0F139D}" type="sibTrans" cxnId="{7B8F902E-4BA3-41AA-9991-54805A6B93DE}">
      <dgm:prSet/>
      <dgm:spPr/>
      <dgm:t>
        <a:bodyPr/>
        <a:lstStyle/>
        <a:p>
          <a:endParaRPr lang="en-US"/>
        </a:p>
      </dgm:t>
    </dgm:pt>
    <dgm:pt modelId="{F757DBC8-3670-4122-937A-47DB91C0F3FE}">
      <dgm:prSet phldrT="[Text]"/>
      <dgm:spPr/>
      <dgm:t>
        <a:bodyPr/>
        <a:lstStyle/>
        <a:p>
          <a:r>
            <a:rPr lang="en-US" dirty="0"/>
            <a:t>PowerShell  development projects</a:t>
          </a:r>
        </a:p>
      </dgm:t>
    </dgm:pt>
    <dgm:pt modelId="{8F483F27-8D97-48E5-9210-1B448F1CE277}" type="parTrans" cxnId="{8A3D4B73-3658-4A4C-9DFE-F59E22A79482}">
      <dgm:prSet/>
      <dgm:spPr/>
      <dgm:t>
        <a:bodyPr/>
        <a:lstStyle/>
        <a:p>
          <a:endParaRPr lang="en-US"/>
        </a:p>
      </dgm:t>
    </dgm:pt>
    <dgm:pt modelId="{A46A41DD-2CA4-4800-8F85-546ABB24ED07}" type="sibTrans" cxnId="{8A3D4B73-3658-4A4C-9DFE-F59E22A79482}">
      <dgm:prSet/>
      <dgm:spPr/>
      <dgm:t>
        <a:bodyPr/>
        <a:lstStyle/>
        <a:p>
          <a:endParaRPr lang="en-US"/>
        </a:p>
      </dgm:t>
    </dgm:pt>
    <dgm:pt modelId="{7B2FF309-5120-45E2-ACC8-F8FAA9DBDA55}">
      <dgm:prSet phldrT="[Text]" custT="1"/>
      <dgm:spPr/>
      <dgm:t>
        <a:bodyPr/>
        <a:lstStyle/>
        <a:p>
          <a:r>
            <a:rPr lang="en-US" sz="1100" b="1" dirty="0"/>
            <a:t>7. Cloud Management</a:t>
          </a:r>
        </a:p>
      </dgm:t>
    </dgm:pt>
    <dgm:pt modelId="{2CF5AF8A-5687-489A-9838-EDDBB760D421}" type="parTrans" cxnId="{D35DB9DA-961B-46CD-BB14-44CD766D8CB7}">
      <dgm:prSet/>
      <dgm:spPr/>
      <dgm:t>
        <a:bodyPr/>
        <a:lstStyle/>
        <a:p>
          <a:endParaRPr lang="en-US"/>
        </a:p>
      </dgm:t>
    </dgm:pt>
    <dgm:pt modelId="{D5CAA101-B828-45D7-965B-F77CD6FBA109}" type="sibTrans" cxnId="{D35DB9DA-961B-46CD-BB14-44CD766D8CB7}">
      <dgm:prSet/>
      <dgm:spPr/>
      <dgm:t>
        <a:bodyPr/>
        <a:lstStyle/>
        <a:p>
          <a:endParaRPr lang="en-US"/>
        </a:p>
      </dgm:t>
    </dgm:pt>
    <dgm:pt modelId="{FC98E289-AC84-4A92-85C0-B2C0DDE722D1}">
      <dgm:prSet phldrT="[Text]" custT="1"/>
      <dgm:spPr/>
      <dgm:t>
        <a:bodyPr/>
        <a:lstStyle/>
        <a:p>
          <a:r>
            <a:rPr lang="en-US" sz="1100" b="1" dirty="0"/>
            <a:t>8. Capstone project</a:t>
          </a:r>
        </a:p>
      </dgm:t>
    </dgm:pt>
    <dgm:pt modelId="{8089B4E4-FBBE-4309-B113-7587B1FCABA6}" type="parTrans" cxnId="{C22F1A1E-EEDE-4458-B5E0-0B1E1A37F573}">
      <dgm:prSet/>
      <dgm:spPr/>
      <dgm:t>
        <a:bodyPr/>
        <a:lstStyle/>
        <a:p>
          <a:endParaRPr lang="en-ZA"/>
        </a:p>
      </dgm:t>
    </dgm:pt>
    <dgm:pt modelId="{FE1F53FF-4BCF-4D93-8C46-51B2FA6DC9FE}" type="sibTrans" cxnId="{C22F1A1E-EEDE-4458-B5E0-0B1E1A37F573}">
      <dgm:prSet/>
      <dgm:spPr/>
      <dgm:t>
        <a:bodyPr/>
        <a:lstStyle/>
        <a:p>
          <a:endParaRPr lang="en-ZA"/>
        </a:p>
      </dgm:t>
    </dgm:pt>
    <dgm:pt modelId="{B44C4DB3-868B-409A-ABA9-4EFDF4AB6ED7}">
      <dgm:prSet phldrT="[Text]"/>
      <dgm:spPr/>
      <dgm:t>
        <a:bodyPr/>
        <a:lstStyle/>
        <a:p>
          <a:r>
            <a:rPr lang="en-US" dirty="0" err="1"/>
            <a:t>Cmd</a:t>
          </a:r>
          <a:r>
            <a:rPr lang="en-US" dirty="0"/>
            <a:t> vs. WPS vs. PS</a:t>
          </a:r>
        </a:p>
      </dgm:t>
    </dgm:pt>
    <dgm:pt modelId="{27A7CE63-4705-4D34-A2CC-BA56114AC7C0}" type="parTrans" cxnId="{219151A1-8D0F-4D94-9AB9-8352339A12D2}">
      <dgm:prSet/>
      <dgm:spPr/>
      <dgm:t>
        <a:bodyPr/>
        <a:lstStyle/>
        <a:p>
          <a:endParaRPr lang="en-ZA"/>
        </a:p>
      </dgm:t>
    </dgm:pt>
    <dgm:pt modelId="{987D9296-DE22-4BED-A3AC-889686EC7A22}" type="sibTrans" cxnId="{219151A1-8D0F-4D94-9AB9-8352339A12D2}">
      <dgm:prSet/>
      <dgm:spPr/>
      <dgm:t>
        <a:bodyPr/>
        <a:lstStyle/>
        <a:p>
          <a:endParaRPr lang="en-ZA"/>
        </a:p>
      </dgm:t>
    </dgm:pt>
    <dgm:pt modelId="{96395207-2E35-42A1-A383-32DF5B7D4DA9}">
      <dgm:prSet phldrT="[Text]"/>
      <dgm:spPr/>
      <dgm:t>
        <a:bodyPr/>
        <a:lstStyle/>
        <a:p>
          <a:r>
            <a:rPr lang="en-US" dirty="0"/>
            <a:t>Learn and use PowerShell with just 3 commands</a:t>
          </a:r>
        </a:p>
      </dgm:t>
    </dgm:pt>
    <dgm:pt modelId="{E56D175E-9D55-4011-A797-227136E873FF}" type="parTrans" cxnId="{FB0E5B68-492D-4DA8-9539-A01D69237499}">
      <dgm:prSet/>
      <dgm:spPr/>
      <dgm:t>
        <a:bodyPr/>
        <a:lstStyle/>
        <a:p>
          <a:endParaRPr lang="en-ZA"/>
        </a:p>
      </dgm:t>
    </dgm:pt>
    <dgm:pt modelId="{0350E0DB-572F-41CF-91F3-6D12C3D0DDFB}" type="sibTrans" cxnId="{FB0E5B68-492D-4DA8-9539-A01D69237499}">
      <dgm:prSet/>
      <dgm:spPr/>
      <dgm:t>
        <a:bodyPr/>
        <a:lstStyle/>
        <a:p>
          <a:endParaRPr lang="en-ZA"/>
        </a:p>
      </dgm:t>
    </dgm:pt>
    <dgm:pt modelId="{ACDC99BC-DBFE-43E0-A4DB-B7397ACE95B9}">
      <dgm:prSet phldrT="[Text]"/>
      <dgm:spPr/>
      <dgm:t>
        <a:bodyPr/>
        <a:lstStyle/>
        <a:p>
          <a:r>
            <a:rPr lang="en-US" dirty="0"/>
            <a:t>Use PowerShell for cloud</a:t>
          </a:r>
        </a:p>
      </dgm:t>
    </dgm:pt>
    <dgm:pt modelId="{5A7EABD0-F471-4B67-B634-EFB9CA318FDC}" type="parTrans" cxnId="{E7C7464C-2FE1-445C-B89A-F57333038C10}">
      <dgm:prSet/>
      <dgm:spPr/>
      <dgm:t>
        <a:bodyPr/>
        <a:lstStyle/>
        <a:p>
          <a:endParaRPr lang="en-ZA"/>
        </a:p>
      </dgm:t>
    </dgm:pt>
    <dgm:pt modelId="{566C42AE-6E0C-4EB0-823D-08E9714569FB}" type="sibTrans" cxnId="{E7C7464C-2FE1-445C-B89A-F57333038C10}">
      <dgm:prSet/>
      <dgm:spPr/>
      <dgm:t>
        <a:bodyPr/>
        <a:lstStyle/>
        <a:p>
          <a:endParaRPr lang="en-ZA"/>
        </a:p>
      </dgm:t>
    </dgm:pt>
    <dgm:pt modelId="{96244141-5971-4028-961C-2951CF0014FB}">
      <dgm:prSet phldrT="[Text]"/>
      <dgm:spPr/>
      <dgm:t>
        <a:bodyPr/>
        <a:lstStyle/>
        <a:p>
          <a:r>
            <a:rPr lang="en-US" dirty="0"/>
            <a:t>Putting it all together</a:t>
          </a:r>
        </a:p>
      </dgm:t>
    </dgm:pt>
    <dgm:pt modelId="{4086190C-C378-4CC8-AF88-61FA2CCE6DB4}" type="parTrans" cxnId="{865EAC71-B4A0-4019-8272-F9EDC50CAD70}">
      <dgm:prSet/>
      <dgm:spPr/>
      <dgm:t>
        <a:bodyPr/>
        <a:lstStyle/>
        <a:p>
          <a:endParaRPr lang="en-ZA"/>
        </a:p>
      </dgm:t>
    </dgm:pt>
    <dgm:pt modelId="{5E6DF2A8-FCFE-4E3B-9E6C-992127486598}" type="sibTrans" cxnId="{865EAC71-B4A0-4019-8272-F9EDC50CAD70}">
      <dgm:prSet/>
      <dgm:spPr/>
      <dgm:t>
        <a:bodyPr/>
        <a:lstStyle/>
        <a:p>
          <a:endParaRPr lang="en-ZA"/>
        </a:p>
      </dgm:t>
    </dgm:pt>
    <dgm:pt modelId="{E71727A0-0482-4AFB-9CA5-A34100D51189}">
      <dgm:prSet phldrT="[Text]" custT="1"/>
      <dgm:spPr/>
      <dgm:t>
        <a:bodyPr/>
        <a:lstStyle/>
        <a:p>
          <a:r>
            <a:rPr lang="en-US" sz="1100" b="1" dirty="0"/>
            <a:t>3. Source Control</a:t>
          </a:r>
        </a:p>
      </dgm:t>
    </dgm:pt>
    <dgm:pt modelId="{7975CE0E-3127-4BC7-9285-9E93AFD4360C}" type="parTrans" cxnId="{2AFC30A8-0573-4B43-82A0-B39D4E6D2439}">
      <dgm:prSet/>
      <dgm:spPr/>
      <dgm:t>
        <a:bodyPr/>
        <a:lstStyle/>
        <a:p>
          <a:endParaRPr lang="en-ZA"/>
        </a:p>
      </dgm:t>
    </dgm:pt>
    <dgm:pt modelId="{842339EE-009B-420A-A7C0-A0858696127D}" type="sibTrans" cxnId="{2AFC30A8-0573-4B43-82A0-B39D4E6D2439}">
      <dgm:prSet/>
      <dgm:spPr/>
      <dgm:t>
        <a:bodyPr/>
        <a:lstStyle/>
        <a:p>
          <a:endParaRPr lang="en-ZA"/>
        </a:p>
      </dgm:t>
    </dgm:pt>
    <dgm:pt modelId="{E7F3353C-C4FB-4E6A-9431-5C90E662982D}">
      <dgm:prSet phldrT="[Text]"/>
      <dgm:spPr/>
      <dgm:t>
        <a:bodyPr/>
        <a:lstStyle/>
        <a:p>
          <a:r>
            <a:rPr lang="en-US" dirty="0"/>
            <a:t>Getting started with Git and GitHub</a:t>
          </a:r>
        </a:p>
      </dgm:t>
    </dgm:pt>
    <dgm:pt modelId="{43328927-D179-4FDA-808F-8A9959EFBEC9}" type="parTrans" cxnId="{F1370D48-3236-43A3-9D55-FBDF1216C1BC}">
      <dgm:prSet/>
      <dgm:spPr/>
      <dgm:t>
        <a:bodyPr/>
        <a:lstStyle/>
        <a:p>
          <a:endParaRPr lang="en-ZA"/>
        </a:p>
      </dgm:t>
    </dgm:pt>
    <dgm:pt modelId="{3FB19A02-94B5-4302-9CD2-E918D4F81699}" type="sibTrans" cxnId="{F1370D48-3236-43A3-9D55-FBDF1216C1BC}">
      <dgm:prSet/>
      <dgm:spPr/>
      <dgm:t>
        <a:bodyPr/>
        <a:lstStyle/>
        <a:p>
          <a:endParaRPr lang="en-ZA"/>
        </a:p>
      </dgm:t>
    </dgm:pt>
    <dgm:pt modelId="{3A2F796C-B220-463A-B02B-C2934A17055A}">
      <dgm:prSet phldrT="[Text]"/>
      <dgm:spPr/>
      <dgm:t>
        <a:bodyPr/>
        <a:lstStyle/>
        <a:p>
          <a:r>
            <a:rPr lang="en-US" dirty="0"/>
            <a:t>Windows Terminal</a:t>
          </a:r>
        </a:p>
      </dgm:t>
    </dgm:pt>
    <dgm:pt modelId="{C2EAF6B7-FEFD-4BDC-8714-03227C72B0A0}" type="parTrans" cxnId="{EA81C9F6-AC5F-4259-B62D-BE274F027651}">
      <dgm:prSet/>
      <dgm:spPr/>
      <dgm:t>
        <a:bodyPr/>
        <a:lstStyle/>
        <a:p>
          <a:endParaRPr lang="en-ZA"/>
        </a:p>
      </dgm:t>
    </dgm:pt>
    <dgm:pt modelId="{03849F84-F520-4F4F-A797-5717B1CE6DE5}" type="sibTrans" cxnId="{EA81C9F6-AC5F-4259-B62D-BE274F027651}">
      <dgm:prSet/>
      <dgm:spPr/>
      <dgm:t>
        <a:bodyPr/>
        <a:lstStyle/>
        <a:p>
          <a:endParaRPr lang="en-ZA"/>
        </a:p>
      </dgm:t>
    </dgm:pt>
    <dgm:pt modelId="{12EF277F-8E96-434F-80CB-C178A7A30D0C}">
      <dgm:prSet phldrT="[Text]"/>
      <dgm:spPr/>
      <dgm:t>
        <a:bodyPr/>
        <a:lstStyle/>
        <a:p>
          <a:r>
            <a:rPr lang="en-US" dirty="0"/>
            <a:t>Visual Studio Code</a:t>
          </a:r>
        </a:p>
      </dgm:t>
    </dgm:pt>
    <dgm:pt modelId="{659534D8-B60E-4F9A-8AE7-56313818B871}" type="parTrans" cxnId="{57F53691-5661-481E-8773-6104B292C69A}">
      <dgm:prSet/>
      <dgm:spPr/>
      <dgm:t>
        <a:bodyPr/>
        <a:lstStyle/>
        <a:p>
          <a:endParaRPr lang="en-ZA"/>
        </a:p>
      </dgm:t>
    </dgm:pt>
    <dgm:pt modelId="{1DA5E8AA-5D06-424C-ABED-59211DA8FB3D}" type="sibTrans" cxnId="{57F53691-5661-481E-8773-6104B292C69A}">
      <dgm:prSet/>
      <dgm:spPr/>
      <dgm:t>
        <a:bodyPr/>
        <a:lstStyle/>
        <a:p>
          <a:endParaRPr lang="en-ZA"/>
        </a:p>
      </dgm:t>
    </dgm:pt>
    <dgm:pt modelId="{F9FEA98C-6984-4D60-B79A-933E0F5A4ACB}">
      <dgm:prSet phldrT="[Text]"/>
      <dgm:spPr/>
      <dgm:t>
        <a:bodyPr/>
        <a:lstStyle/>
        <a:p>
          <a:endParaRPr lang="en-US" dirty="0"/>
        </a:p>
      </dgm:t>
    </dgm:pt>
    <dgm:pt modelId="{98158763-A8F7-4ED3-BC02-4D69E6238326}" type="parTrans" cxnId="{C5B2E81E-BA39-4F74-BF3D-6772BE8A7E94}">
      <dgm:prSet/>
      <dgm:spPr/>
      <dgm:t>
        <a:bodyPr/>
        <a:lstStyle/>
        <a:p>
          <a:endParaRPr lang="en-ZA"/>
        </a:p>
      </dgm:t>
    </dgm:pt>
    <dgm:pt modelId="{37A6EFE7-B9B4-46AB-A087-82E7577FE20B}" type="sibTrans" cxnId="{C5B2E81E-BA39-4F74-BF3D-6772BE8A7E94}">
      <dgm:prSet/>
      <dgm:spPr/>
      <dgm:t>
        <a:bodyPr/>
        <a:lstStyle/>
        <a:p>
          <a:endParaRPr lang="en-ZA"/>
        </a:p>
      </dgm:t>
    </dgm:pt>
    <dgm:pt modelId="{70786665-E1BC-4A5F-B17C-A6597B29599D}">
      <dgm:prSet phldrT="[Text]"/>
      <dgm:spPr/>
      <dgm:t>
        <a:bodyPr/>
        <a:lstStyle/>
        <a:p>
          <a:endParaRPr lang="en-US" dirty="0"/>
        </a:p>
      </dgm:t>
    </dgm:pt>
    <dgm:pt modelId="{3D258095-9BDD-49DC-BBE6-0E9515B414ED}" type="parTrans" cxnId="{6903AB24-A2C5-427D-826F-5A6189B8A3DA}">
      <dgm:prSet/>
      <dgm:spPr/>
      <dgm:t>
        <a:bodyPr/>
        <a:lstStyle/>
        <a:p>
          <a:endParaRPr lang="en-ZA"/>
        </a:p>
      </dgm:t>
    </dgm:pt>
    <dgm:pt modelId="{2F49D2E2-C50F-478A-89F7-104ACF6F2F73}" type="sibTrans" cxnId="{6903AB24-A2C5-427D-826F-5A6189B8A3DA}">
      <dgm:prSet/>
      <dgm:spPr/>
      <dgm:t>
        <a:bodyPr/>
        <a:lstStyle/>
        <a:p>
          <a:endParaRPr lang="en-ZA"/>
        </a:p>
      </dgm:t>
    </dgm:pt>
    <dgm:pt modelId="{0980317E-EB5A-4BBD-AFBE-45B157469B2E}">
      <dgm:prSet phldrT="[Text]"/>
      <dgm:spPr/>
      <dgm:t>
        <a:bodyPr/>
        <a:lstStyle/>
        <a:p>
          <a:endParaRPr lang="en-US" dirty="0"/>
        </a:p>
      </dgm:t>
    </dgm:pt>
    <dgm:pt modelId="{FF6B5676-188D-48EF-9A3B-564539E920C2}" type="parTrans" cxnId="{77436A3E-1316-44D7-BEBB-C765207EF917}">
      <dgm:prSet/>
      <dgm:spPr/>
      <dgm:t>
        <a:bodyPr/>
        <a:lstStyle/>
        <a:p>
          <a:endParaRPr lang="en-ZA"/>
        </a:p>
      </dgm:t>
    </dgm:pt>
    <dgm:pt modelId="{4D4EC4BF-2667-4DCE-A54F-8D660E93B46F}" type="sibTrans" cxnId="{77436A3E-1316-44D7-BEBB-C765207EF917}">
      <dgm:prSet/>
      <dgm:spPr/>
      <dgm:t>
        <a:bodyPr/>
        <a:lstStyle/>
        <a:p>
          <a:endParaRPr lang="en-ZA"/>
        </a:p>
      </dgm:t>
    </dgm:pt>
    <dgm:pt modelId="{9E593951-C7C6-4429-BBB3-23041F410F81}">
      <dgm:prSet phldrT="[Text]"/>
      <dgm:spPr/>
      <dgm:t>
        <a:bodyPr/>
        <a:lstStyle/>
        <a:p>
          <a:endParaRPr lang="en-US" dirty="0"/>
        </a:p>
      </dgm:t>
    </dgm:pt>
    <dgm:pt modelId="{D5F7388A-8E4D-4D59-967D-8516A33CC60C}" type="parTrans" cxnId="{55A0C191-996D-4B9F-AD42-21754C56198D}">
      <dgm:prSet/>
      <dgm:spPr/>
      <dgm:t>
        <a:bodyPr/>
        <a:lstStyle/>
        <a:p>
          <a:endParaRPr lang="en-ZA"/>
        </a:p>
      </dgm:t>
    </dgm:pt>
    <dgm:pt modelId="{18E009B6-2211-4305-B56D-8D82A30308E6}" type="sibTrans" cxnId="{55A0C191-996D-4B9F-AD42-21754C56198D}">
      <dgm:prSet/>
      <dgm:spPr/>
      <dgm:t>
        <a:bodyPr/>
        <a:lstStyle/>
        <a:p>
          <a:endParaRPr lang="en-ZA"/>
        </a:p>
      </dgm:t>
    </dgm:pt>
    <dgm:pt modelId="{01A63D49-7215-4C97-BC38-1EB35AC28EC9}">
      <dgm:prSet phldrT="[Text]"/>
      <dgm:spPr/>
      <dgm:t>
        <a:bodyPr/>
        <a:lstStyle/>
        <a:p>
          <a:endParaRPr lang="en-US" dirty="0"/>
        </a:p>
      </dgm:t>
    </dgm:pt>
    <dgm:pt modelId="{8E3CCDFD-1DD9-4C0A-A5A8-65F6C4DFE003}" type="parTrans" cxnId="{C5A0F444-B7C9-4FC5-A6AF-03321B73AD7B}">
      <dgm:prSet/>
      <dgm:spPr/>
      <dgm:t>
        <a:bodyPr/>
        <a:lstStyle/>
        <a:p>
          <a:endParaRPr lang="en-ZA"/>
        </a:p>
      </dgm:t>
    </dgm:pt>
    <dgm:pt modelId="{4E53FA94-DB9F-4477-A8C4-4E54F409A49A}" type="sibTrans" cxnId="{C5A0F444-B7C9-4FC5-A6AF-03321B73AD7B}">
      <dgm:prSet/>
      <dgm:spPr/>
      <dgm:t>
        <a:bodyPr/>
        <a:lstStyle/>
        <a:p>
          <a:endParaRPr lang="en-ZA"/>
        </a:p>
      </dgm:t>
    </dgm:pt>
    <dgm:pt modelId="{48EEE556-FA43-4A8D-BDEC-FD32E1689CAE}">
      <dgm:prSet phldrT="[Text]"/>
      <dgm:spPr/>
      <dgm:t>
        <a:bodyPr/>
        <a:lstStyle/>
        <a:p>
          <a:r>
            <a:rPr lang="en-US" dirty="0"/>
            <a:t>Logic</a:t>
          </a:r>
        </a:p>
      </dgm:t>
    </dgm:pt>
    <dgm:pt modelId="{AF940F15-533B-45EB-9DA8-D4E043180C41}" type="parTrans" cxnId="{409BBD38-F7B0-4EFB-BFCA-840792622DF6}">
      <dgm:prSet/>
      <dgm:spPr/>
      <dgm:t>
        <a:bodyPr/>
        <a:lstStyle/>
        <a:p>
          <a:endParaRPr lang="en-ZA"/>
        </a:p>
      </dgm:t>
    </dgm:pt>
    <dgm:pt modelId="{C3A8B846-11AB-47DA-A775-02F52DF4FE83}" type="sibTrans" cxnId="{409BBD38-F7B0-4EFB-BFCA-840792622DF6}">
      <dgm:prSet/>
      <dgm:spPr/>
      <dgm:t>
        <a:bodyPr/>
        <a:lstStyle/>
        <a:p>
          <a:endParaRPr lang="en-ZA"/>
        </a:p>
      </dgm:t>
    </dgm:pt>
    <dgm:pt modelId="{82816796-BD3E-4ED4-92D1-7781B1AA5AA9}">
      <dgm:prSet phldrT="[Text]"/>
      <dgm:spPr/>
      <dgm:t>
        <a:bodyPr/>
        <a:lstStyle/>
        <a:p>
          <a:r>
            <a:rPr lang="en-US" dirty="0"/>
            <a:t>Input/Output</a:t>
          </a:r>
        </a:p>
      </dgm:t>
    </dgm:pt>
    <dgm:pt modelId="{E67F172A-7750-4773-AF9E-EA915BC61144}" type="parTrans" cxnId="{7DC52080-EA67-4B74-99F4-F2D57BDB02CB}">
      <dgm:prSet/>
      <dgm:spPr/>
      <dgm:t>
        <a:bodyPr/>
        <a:lstStyle/>
        <a:p>
          <a:endParaRPr lang="en-ZA"/>
        </a:p>
      </dgm:t>
    </dgm:pt>
    <dgm:pt modelId="{6430FB66-010B-495F-B650-26C9FF4F8A6F}" type="sibTrans" cxnId="{7DC52080-EA67-4B74-99F4-F2D57BDB02CB}">
      <dgm:prSet/>
      <dgm:spPr/>
      <dgm:t>
        <a:bodyPr/>
        <a:lstStyle/>
        <a:p>
          <a:endParaRPr lang="en-ZA"/>
        </a:p>
      </dgm:t>
    </dgm:pt>
    <dgm:pt modelId="{4BA57516-8F82-4F6D-9C4D-55915392E216}">
      <dgm:prSet phldrT="[Text]"/>
      <dgm:spPr/>
      <dgm:t>
        <a:bodyPr/>
        <a:lstStyle/>
        <a:p>
          <a:r>
            <a:rPr lang="en-US"/>
            <a:t>Error </a:t>
          </a:r>
          <a:r>
            <a:rPr lang="en-US" dirty="0"/>
            <a:t>handling</a:t>
          </a:r>
        </a:p>
      </dgm:t>
    </dgm:pt>
    <dgm:pt modelId="{180EAE87-9EA3-4255-B2E0-73234715AAA8}" type="parTrans" cxnId="{E018060F-CDF8-4E03-B71B-BF0EFA063117}">
      <dgm:prSet/>
      <dgm:spPr/>
      <dgm:t>
        <a:bodyPr/>
        <a:lstStyle/>
        <a:p>
          <a:endParaRPr lang="en-ZA"/>
        </a:p>
      </dgm:t>
    </dgm:pt>
    <dgm:pt modelId="{31027C0D-5B75-49FB-A2CE-D66B66FBEC6C}" type="sibTrans" cxnId="{E018060F-CDF8-4E03-B71B-BF0EFA063117}">
      <dgm:prSet/>
      <dgm:spPr/>
      <dgm:t>
        <a:bodyPr/>
        <a:lstStyle/>
        <a:p>
          <a:endParaRPr lang="en-ZA"/>
        </a:p>
      </dgm:t>
    </dgm:pt>
    <dgm:pt modelId="{1762F03B-4074-4D06-B3AD-BC020AA3AC3B}">
      <dgm:prSet phldrT="[Text]"/>
      <dgm:spPr/>
      <dgm:t>
        <a:bodyPr/>
        <a:lstStyle/>
        <a:p>
          <a:r>
            <a:rPr lang="en-US" dirty="0"/>
            <a:t>Variables</a:t>
          </a:r>
        </a:p>
      </dgm:t>
    </dgm:pt>
    <dgm:pt modelId="{A9A8EB02-51D0-446E-8CBA-9A59E7B09062}" type="parTrans" cxnId="{9680A085-4E7A-4CA3-9347-991763894CF4}">
      <dgm:prSet/>
      <dgm:spPr/>
      <dgm:t>
        <a:bodyPr/>
        <a:lstStyle/>
        <a:p>
          <a:endParaRPr lang="en-ZA"/>
        </a:p>
      </dgm:t>
    </dgm:pt>
    <dgm:pt modelId="{B3BF2122-C478-4629-ABC1-1C3F7095C22F}" type="sibTrans" cxnId="{9680A085-4E7A-4CA3-9347-991763894CF4}">
      <dgm:prSet/>
      <dgm:spPr/>
      <dgm:t>
        <a:bodyPr/>
        <a:lstStyle/>
        <a:p>
          <a:endParaRPr lang="en-ZA"/>
        </a:p>
      </dgm:t>
    </dgm:pt>
    <dgm:pt modelId="{A0EB8ED6-B345-4DC0-A566-6FCC9F4E4C65}">
      <dgm:prSet phldrT="[Text]" custT="1"/>
      <dgm:spPr/>
      <dgm:t>
        <a:bodyPr/>
        <a:lstStyle/>
        <a:p>
          <a:r>
            <a:rPr lang="en-US" sz="1100" b="1" dirty="0"/>
            <a:t>5. Input / Output</a:t>
          </a:r>
        </a:p>
      </dgm:t>
    </dgm:pt>
    <dgm:pt modelId="{F1CBB6AA-D654-4440-AD0C-E946441EF124}" type="parTrans" cxnId="{E9EE8B77-1AF8-482E-8351-1D26D53A3179}">
      <dgm:prSet/>
      <dgm:spPr/>
      <dgm:t>
        <a:bodyPr/>
        <a:lstStyle/>
        <a:p>
          <a:endParaRPr lang="en-ZA"/>
        </a:p>
      </dgm:t>
    </dgm:pt>
    <dgm:pt modelId="{0642BA9F-DAD5-4296-8F6A-431D9F01E4AD}" type="sibTrans" cxnId="{E9EE8B77-1AF8-482E-8351-1D26D53A3179}">
      <dgm:prSet/>
      <dgm:spPr/>
      <dgm:t>
        <a:bodyPr/>
        <a:lstStyle/>
        <a:p>
          <a:endParaRPr lang="en-ZA"/>
        </a:p>
      </dgm:t>
    </dgm:pt>
    <dgm:pt modelId="{F2230DA0-9084-4A4F-ACEA-4E21C781EEFA}">
      <dgm:prSet phldrT="[Text]"/>
      <dgm:spPr/>
      <dgm:t>
        <a:bodyPr/>
        <a:lstStyle/>
        <a:p>
          <a:r>
            <a:rPr lang="en-US" dirty="0"/>
            <a:t>Objects</a:t>
          </a:r>
        </a:p>
      </dgm:t>
    </dgm:pt>
    <dgm:pt modelId="{690FAD54-87B6-40D9-9822-68D59A46940D}" type="parTrans" cxnId="{19E4D348-A4CB-4BC5-9CE1-7998C2D5A29B}">
      <dgm:prSet/>
      <dgm:spPr/>
      <dgm:t>
        <a:bodyPr/>
        <a:lstStyle/>
        <a:p>
          <a:endParaRPr lang="en-ZA"/>
        </a:p>
      </dgm:t>
    </dgm:pt>
    <dgm:pt modelId="{68055C4E-ED94-4203-812D-4B5B6A650443}" type="sibTrans" cxnId="{19E4D348-A4CB-4BC5-9CE1-7998C2D5A29B}">
      <dgm:prSet/>
      <dgm:spPr/>
      <dgm:t>
        <a:bodyPr/>
        <a:lstStyle/>
        <a:p>
          <a:endParaRPr lang="en-ZA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8">
        <dgm:presLayoutVars>
          <dgm:chMax val="0"/>
          <dgm:chPref val="0"/>
        </dgm:presLayoutVars>
      </dgm:prSet>
      <dgm:spPr/>
    </dgm:pt>
    <dgm:pt modelId="{CA3A6A4E-2D39-41D2-A6B1-B590D0C452D2}" type="pres">
      <dgm:prSet presAssocID="{AACEAFD5-63CF-4AFC-B46F-BE086C5D447C}" presName="parTx" presStyleLbl="alignNode1" presStyleIdx="0" presStyleCnt="8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8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8">
        <dgm:presLayoutVars>
          <dgm:chMax val="0"/>
          <dgm:chPref val="0"/>
        </dgm:presLayoutVars>
      </dgm:prSet>
      <dgm:spPr/>
    </dgm:pt>
    <dgm:pt modelId="{6C46E586-0364-4C52-98F9-74A7ACD803D1}" type="pres">
      <dgm:prSet presAssocID="{D07AD3FD-84FF-467E-9693-752776549C61}" presName="parTx" presStyleLbl="alignNode1" presStyleIdx="1" presStyleCnt="8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8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6AF4AB3D-CE3D-4076-92E6-7E916FABE5FA}" type="pres">
      <dgm:prSet presAssocID="{E71727A0-0482-4AFB-9CA5-A34100D51189}" presName="composite" presStyleCnt="0"/>
      <dgm:spPr/>
    </dgm:pt>
    <dgm:pt modelId="{B71D8D72-E857-408C-BAF7-A6EE34583CFD}" type="pres">
      <dgm:prSet presAssocID="{E71727A0-0482-4AFB-9CA5-A34100D51189}" presName="L" presStyleLbl="solidFgAcc1" presStyleIdx="2" presStyleCnt="8">
        <dgm:presLayoutVars>
          <dgm:chMax val="0"/>
          <dgm:chPref val="0"/>
        </dgm:presLayoutVars>
      </dgm:prSet>
      <dgm:spPr/>
    </dgm:pt>
    <dgm:pt modelId="{096FCA6E-8064-4E86-ADFD-2914C10D48BB}" type="pres">
      <dgm:prSet presAssocID="{E71727A0-0482-4AFB-9CA5-A34100D51189}" presName="parTx" presStyleLbl="alignNode1" presStyleIdx="2" presStyleCnt="8">
        <dgm:presLayoutVars>
          <dgm:chMax val="0"/>
          <dgm:chPref val="0"/>
          <dgm:bulletEnabled val="1"/>
        </dgm:presLayoutVars>
      </dgm:prSet>
      <dgm:spPr/>
    </dgm:pt>
    <dgm:pt modelId="{06242D86-9629-4924-9C5F-96A0D249F3A4}" type="pres">
      <dgm:prSet presAssocID="{E71727A0-0482-4AFB-9CA5-A34100D51189}" presName="desTx" presStyleLbl="revTx" presStyleIdx="2" presStyleCnt="8">
        <dgm:presLayoutVars>
          <dgm:chMax val="0"/>
          <dgm:chPref val="0"/>
          <dgm:bulletEnabled val="1"/>
        </dgm:presLayoutVars>
      </dgm:prSet>
      <dgm:spPr/>
    </dgm:pt>
    <dgm:pt modelId="{428DEE4F-1DDB-4E13-BE80-A09576E03A23}" type="pres">
      <dgm:prSet presAssocID="{E71727A0-0482-4AFB-9CA5-A34100D51189}" presName="EmptyPlaceHolder" presStyleCnt="0"/>
      <dgm:spPr/>
    </dgm:pt>
    <dgm:pt modelId="{C85A6E4F-E59D-49B1-BA04-502D46EBAD1A}" type="pres">
      <dgm:prSet presAssocID="{842339EE-009B-420A-A7C0-A0858696127D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3" presStyleCnt="8">
        <dgm:presLayoutVars>
          <dgm:chMax val="0"/>
          <dgm:chPref val="0"/>
        </dgm:presLayoutVars>
      </dgm:prSet>
      <dgm:spPr/>
    </dgm:pt>
    <dgm:pt modelId="{7A0B5EFC-88FB-4ED5-994F-D5F6584C2293}" type="pres">
      <dgm:prSet presAssocID="{D71FC021-6A65-44D1-95B9-0E6C89079866}" presName="parTx" presStyleLbl="alignNode1" presStyleIdx="3" presStyleCnt="8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3" presStyleCnt="8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0B65942F-B336-42B6-A72B-DA6B6B07B79B}" type="pres">
      <dgm:prSet presAssocID="{9B090D9D-470E-46E2-AABB-0368A52481AA}" presName="space" presStyleCnt="0"/>
      <dgm:spPr/>
    </dgm:pt>
    <dgm:pt modelId="{59C702AA-BDE8-48D0-A077-78A67404665D}" type="pres">
      <dgm:prSet presAssocID="{A0EB8ED6-B345-4DC0-A566-6FCC9F4E4C65}" presName="composite" presStyleCnt="0"/>
      <dgm:spPr/>
    </dgm:pt>
    <dgm:pt modelId="{49C3B3AB-7128-4D7E-8D5E-B00100135A5B}" type="pres">
      <dgm:prSet presAssocID="{A0EB8ED6-B345-4DC0-A566-6FCC9F4E4C65}" presName="L" presStyleLbl="solidFgAcc1" presStyleIdx="4" presStyleCnt="8">
        <dgm:presLayoutVars>
          <dgm:chMax val="0"/>
          <dgm:chPref val="0"/>
        </dgm:presLayoutVars>
      </dgm:prSet>
      <dgm:spPr/>
    </dgm:pt>
    <dgm:pt modelId="{0AF167DA-21ED-424D-9CA0-52C286916401}" type="pres">
      <dgm:prSet presAssocID="{A0EB8ED6-B345-4DC0-A566-6FCC9F4E4C65}" presName="parTx" presStyleLbl="alignNode1" presStyleIdx="4" presStyleCnt="8">
        <dgm:presLayoutVars>
          <dgm:chMax val="0"/>
          <dgm:chPref val="0"/>
          <dgm:bulletEnabled val="1"/>
        </dgm:presLayoutVars>
      </dgm:prSet>
      <dgm:spPr/>
    </dgm:pt>
    <dgm:pt modelId="{73CD8AEB-13B0-4D3E-8AE8-F443E75C5DC4}" type="pres">
      <dgm:prSet presAssocID="{A0EB8ED6-B345-4DC0-A566-6FCC9F4E4C65}" presName="desTx" presStyleLbl="revTx" presStyleIdx="4" presStyleCnt="8">
        <dgm:presLayoutVars>
          <dgm:chMax val="0"/>
          <dgm:chPref val="0"/>
          <dgm:bulletEnabled val="1"/>
        </dgm:presLayoutVars>
      </dgm:prSet>
      <dgm:spPr/>
    </dgm:pt>
    <dgm:pt modelId="{0C4186D1-2128-495B-BED9-09FC19243312}" type="pres">
      <dgm:prSet presAssocID="{A0EB8ED6-B345-4DC0-A566-6FCC9F4E4C65}" presName="EmptyPlaceHolder" presStyleCnt="0"/>
      <dgm:spPr/>
    </dgm:pt>
    <dgm:pt modelId="{6A139E88-7B58-40B4-A0DF-29DF04E46372}" type="pres">
      <dgm:prSet presAssocID="{0642BA9F-DAD5-4296-8F6A-431D9F01E4AD}" presName="space" presStyleCnt="0"/>
      <dgm:spPr/>
    </dgm:pt>
    <dgm:pt modelId="{1D5539F6-8B97-4801-8139-D49EE44FFF3E}" type="pres">
      <dgm:prSet presAssocID="{5EDA317F-AB2E-47DE-BA46-16FA60C3C561}" presName="composite" presStyleCnt="0"/>
      <dgm:spPr/>
    </dgm:pt>
    <dgm:pt modelId="{2377F551-4CF6-4656-B644-60A7FC1B0F64}" type="pres">
      <dgm:prSet presAssocID="{5EDA317F-AB2E-47DE-BA46-16FA60C3C561}" presName="L" presStyleLbl="solidFgAcc1" presStyleIdx="5" presStyleCnt="8">
        <dgm:presLayoutVars>
          <dgm:chMax val="0"/>
          <dgm:chPref val="0"/>
        </dgm:presLayoutVars>
      </dgm:prSet>
      <dgm:spPr/>
    </dgm:pt>
    <dgm:pt modelId="{69ED255C-64AC-4764-BC2C-7679ECCC9FE9}" type="pres">
      <dgm:prSet presAssocID="{5EDA317F-AB2E-47DE-BA46-16FA60C3C561}" presName="parTx" presStyleLbl="alignNode1" presStyleIdx="5" presStyleCnt="8">
        <dgm:presLayoutVars>
          <dgm:chMax val="0"/>
          <dgm:chPref val="0"/>
          <dgm:bulletEnabled val="1"/>
        </dgm:presLayoutVars>
      </dgm:prSet>
      <dgm:spPr/>
    </dgm:pt>
    <dgm:pt modelId="{1F1B09A6-DA7E-41D1-B8A6-E3B6E775E5C1}" type="pres">
      <dgm:prSet presAssocID="{5EDA317F-AB2E-47DE-BA46-16FA60C3C561}" presName="desTx" presStyleLbl="revTx" presStyleIdx="5" presStyleCnt="8">
        <dgm:presLayoutVars>
          <dgm:chMax val="0"/>
          <dgm:chPref val="0"/>
          <dgm:bulletEnabled val="1"/>
        </dgm:presLayoutVars>
      </dgm:prSet>
      <dgm:spPr/>
    </dgm:pt>
    <dgm:pt modelId="{89DACDC6-8676-47A4-A430-164754F46172}" type="pres">
      <dgm:prSet presAssocID="{5EDA317F-AB2E-47DE-BA46-16FA60C3C561}" presName="EmptyPlaceHolder" presStyleCnt="0"/>
      <dgm:spPr/>
    </dgm:pt>
    <dgm:pt modelId="{38A6C30B-D5BF-4A1A-A273-D265DC00F2EC}" type="pres">
      <dgm:prSet presAssocID="{A75B061E-69EA-487C-8330-1430DA0F139D}" presName="space" presStyleCnt="0"/>
      <dgm:spPr/>
    </dgm:pt>
    <dgm:pt modelId="{761684DA-3DB5-4618-9A30-6E2731CDFCA3}" type="pres">
      <dgm:prSet presAssocID="{7B2FF309-5120-45E2-ACC8-F8FAA9DBDA55}" presName="composite" presStyleCnt="0"/>
      <dgm:spPr/>
    </dgm:pt>
    <dgm:pt modelId="{E2C584B7-5B6E-4F6E-A7B8-E679FEF7BC4D}" type="pres">
      <dgm:prSet presAssocID="{7B2FF309-5120-45E2-ACC8-F8FAA9DBDA55}" presName="L" presStyleLbl="solidFgAcc1" presStyleIdx="6" presStyleCnt="8">
        <dgm:presLayoutVars>
          <dgm:chMax val="0"/>
          <dgm:chPref val="0"/>
        </dgm:presLayoutVars>
      </dgm:prSet>
      <dgm:spPr/>
    </dgm:pt>
    <dgm:pt modelId="{B89F8758-DA9D-4018-859A-710084D7ABF3}" type="pres">
      <dgm:prSet presAssocID="{7B2FF309-5120-45E2-ACC8-F8FAA9DBDA55}" presName="parTx" presStyleLbl="alignNode1" presStyleIdx="6" presStyleCnt="8">
        <dgm:presLayoutVars>
          <dgm:chMax val="0"/>
          <dgm:chPref val="0"/>
          <dgm:bulletEnabled val="1"/>
        </dgm:presLayoutVars>
      </dgm:prSet>
      <dgm:spPr/>
    </dgm:pt>
    <dgm:pt modelId="{B73D2BBA-574C-491E-A31C-8B6EA5CC871A}" type="pres">
      <dgm:prSet presAssocID="{7B2FF309-5120-45E2-ACC8-F8FAA9DBDA55}" presName="desTx" presStyleLbl="revTx" presStyleIdx="6" presStyleCnt="8">
        <dgm:presLayoutVars>
          <dgm:chMax val="0"/>
          <dgm:chPref val="0"/>
          <dgm:bulletEnabled val="1"/>
        </dgm:presLayoutVars>
      </dgm:prSet>
      <dgm:spPr/>
    </dgm:pt>
    <dgm:pt modelId="{DC9D8E0A-674F-4E74-BF10-5C0EF64E638E}" type="pres">
      <dgm:prSet presAssocID="{7B2FF309-5120-45E2-ACC8-F8FAA9DBDA55}" presName="EmptyPlaceHolder" presStyleCnt="0"/>
      <dgm:spPr/>
    </dgm:pt>
    <dgm:pt modelId="{153AE497-3F54-4D7E-A948-93292B34F125}" type="pres">
      <dgm:prSet presAssocID="{D5CAA101-B828-45D7-965B-F77CD6FBA109}" presName="space" presStyleCnt="0"/>
      <dgm:spPr/>
    </dgm:pt>
    <dgm:pt modelId="{202393DD-0769-44DE-B8A0-157A8D40CDEB}" type="pres">
      <dgm:prSet presAssocID="{FC98E289-AC84-4A92-85C0-B2C0DDE722D1}" presName="composite" presStyleCnt="0"/>
      <dgm:spPr/>
    </dgm:pt>
    <dgm:pt modelId="{B21DA005-BD07-4C1C-BC86-F31E8A124437}" type="pres">
      <dgm:prSet presAssocID="{FC98E289-AC84-4A92-85C0-B2C0DDE722D1}" presName="L" presStyleLbl="solidFgAcc1" presStyleIdx="7" presStyleCnt="8">
        <dgm:presLayoutVars>
          <dgm:chMax val="0"/>
          <dgm:chPref val="0"/>
        </dgm:presLayoutVars>
      </dgm:prSet>
      <dgm:spPr/>
    </dgm:pt>
    <dgm:pt modelId="{05ED3A2F-7C4C-4BBC-85A8-6AB1AC5C7DB2}" type="pres">
      <dgm:prSet presAssocID="{FC98E289-AC84-4A92-85C0-B2C0DDE722D1}" presName="parTx" presStyleLbl="alignNode1" presStyleIdx="7" presStyleCnt="8">
        <dgm:presLayoutVars>
          <dgm:chMax val="0"/>
          <dgm:chPref val="0"/>
          <dgm:bulletEnabled val="1"/>
        </dgm:presLayoutVars>
      </dgm:prSet>
      <dgm:spPr/>
    </dgm:pt>
    <dgm:pt modelId="{71B184DF-B404-460E-889D-3E14E0E14377}" type="pres">
      <dgm:prSet presAssocID="{FC98E289-AC84-4A92-85C0-B2C0DDE722D1}" presName="desTx" presStyleLbl="revTx" presStyleIdx="7" presStyleCnt="8">
        <dgm:presLayoutVars>
          <dgm:chMax val="0"/>
          <dgm:chPref val="0"/>
          <dgm:bulletEnabled val="1"/>
        </dgm:presLayoutVars>
      </dgm:prSet>
      <dgm:spPr/>
    </dgm:pt>
    <dgm:pt modelId="{A10D7C1E-A0CB-4E12-939A-918F02DBDEE7}" type="pres">
      <dgm:prSet presAssocID="{FC98E289-AC84-4A92-85C0-B2C0DDE722D1}" presName="EmptyPlaceHolder" presStyleCnt="0"/>
      <dgm:spPr/>
    </dgm:pt>
  </dgm:ptLst>
  <dgm:cxnLst>
    <dgm:cxn modelId="{8D849900-151E-4FF8-BCF1-A27381BAE47C}" type="presOf" srcId="{96395207-2E35-42A1-A383-32DF5B7D4DA9}" destId="{810D7AA7-A541-4507-BE7F-36CCF210089F}" srcOrd="0" destOrd="2" presId="urn:microsoft.com/office/officeart/2016/7/layout/AccentHomeChevronProcess"/>
    <dgm:cxn modelId="{9FA8C30A-06D4-4FD7-B6ED-7FDA02EC402A}" type="presOf" srcId="{349299C9-846E-4827-813A-349CCCE20782}" destId="{810D7AA7-A541-4507-BE7F-36CCF210089F}" srcOrd="0" destOrd="0" presId="urn:microsoft.com/office/officeart/2016/7/layout/AccentHomeChevronProcess"/>
    <dgm:cxn modelId="{E018060F-CDF8-4E03-B71B-BF0EFA063117}" srcId="{A0EB8ED6-B345-4DC0-A566-6FCC9F4E4C65}" destId="{4BA57516-8F82-4F6D-9C4D-55915392E216}" srcOrd="1" destOrd="0" parTransId="{180EAE87-9EA3-4255-B2E0-73234715AAA8}" sibTransId="{31027C0D-5B75-49FB-A2CE-D66B66FBEC6C}"/>
    <dgm:cxn modelId="{C22F1A1E-EEDE-4458-B5E0-0B1E1A37F573}" srcId="{55C0B14E-AEA6-48D3-A387-ED4A3A3BF840}" destId="{FC98E289-AC84-4A92-85C0-B2C0DDE722D1}" srcOrd="7" destOrd="0" parTransId="{8089B4E4-FBBE-4309-B113-7587B1FCABA6}" sibTransId="{FE1F53FF-4BCF-4D93-8C46-51B2FA6DC9FE}"/>
    <dgm:cxn modelId="{C5B2E81E-BA39-4F74-BF3D-6772BE8A7E94}" srcId="{AACEAFD5-63CF-4AFC-B46F-BE086C5D447C}" destId="{F9FEA98C-6984-4D60-B79A-933E0F5A4ACB}" srcOrd="3" destOrd="0" parTransId="{98158763-A8F7-4ED3-BC02-4D69E6238326}" sibTransId="{37A6EFE7-B9B4-46AB-A087-82E7577FE20B}"/>
    <dgm:cxn modelId="{B02C5324-C045-4C7B-9A16-EE9D79132E12}" type="presOf" srcId="{70786665-E1BC-4A5F-B17C-A6597B29599D}" destId="{5E07F9E4-149C-4A89-848F-4ABDD305F0C5}" srcOrd="0" destOrd="3" presId="urn:microsoft.com/office/officeart/2016/7/layout/AccentHomeChevronProcess"/>
    <dgm:cxn modelId="{6903AB24-A2C5-427D-826F-5A6189B8A3DA}" srcId="{D07AD3FD-84FF-467E-9693-752776549C61}" destId="{70786665-E1BC-4A5F-B17C-A6597B29599D}" srcOrd="3" destOrd="0" parTransId="{3D258095-9BDD-49DC-BBE6-0E9515B414ED}" sibTransId="{2F49D2E2-C50F-478A-89F7-104ACF6F2F73}"/>
    <dgm:cxn modelId="{C09B2A26-47A2-48DF-A615-22A862CB580B}" type="presOf" srcId="{A0EB8ED6-B345-4DC0-A566-6FCC9F4E4C65}" destId="{0AF167DA-21ED-424D-9CA0-52C286916401}" srcOrd="0" destOrd="0" presId="urn:microsoft.com/office/officeart/2016/7/layout/AccentHomeChevronProcess"/>
    <dgm:cxn modelId="{7B8F902E-4BA3-41AA-9991-54805A6B93DE}" srcId="{55C0B14E-AEA6-48D3-A387-ED4A3A3BF840}" destId="{5EDA317F-AB2E-47DE-BA46-16FA60C3C561}" srcOrd="5" destOrd="0" parTransId="{775EBB35-E8CF-4A14-B0A8-45A53D65E711}" sibTransId="{A75B061E-69EA-487C-8330-1430DA0F139D}"/>
    <dgm:cxn modelId="{0AEEF630-E599-48AC-9DCA-D209269573CB}" type="presOf" srcId="{82816796-BD3E-4ED4-92D1-7781B1AA5AA9}" destId="{73CD8AEB-13B0-4D3E-8AE8-F443E75C5DC4}" srcOrd="0" destOrd="0" presId="urn:microsoft.com/office/officeart/2016/7/layout/AccentHomeChevronProcess"/>
    <dgm:cxn modelId="{186B4138-3886-4B46-B56A-60173DEE0963}" type="presOf" srcId="{1762F03B-4074-4D06-B3AD-BC020AA3AC3B}" destId="{FD7B29F2-0D66-4B4B-BC8A-82DA23575305}" srcOrd="0" destOrd="0" presId="urn:microsoft.com/office/officeart/2016/7/layout/AccentHomeChevronProcess"/>
    <dgm:cxn modelId="{409BBD38-F7B0-4EFB-BFCA-840792622DF6}" srcId="{D71FC021-6A65-44D1-95B9-0E6C89079866}" destId="{48EEE556-FA43-4A8D-BDEC-FD32E1689CAE}" srcOrd="3" destOrd="0" parTransId="{AF940F15-533B-45EB-9DA8-D4E043180C41}" sibTransId="{C3A8B846-11AB-47DA-A775-02F52DF4FE83}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77436A3E-1316-44D7-BEBB-C765207EF917}" srcId="{E71727A0-0482-4AFB-9CA5-A34100D51189}" destId="{0980317E-EB5A-4BBD-AFBE-45B157469B2E}" srcOrd="1" destOrd="0" parTransId="{FF6B5676-188D-48EF-9A3B-564539E920C2}" sibTransId="{4D4EC4BF-2667-4DCE-A54F-8D660E93B46F}"/>
    <dgm:cxn modelId="{C648FB62-FEED-4EFD-BED9-7BF00380CB1C}" type="presOf" srcId="{D71FC021-6A65-44D1-95B9-0E6C89079866}" destId="{7A0B5EFC-88FB-4ED5-994F-D5F6584C2293}" srcOrd="0" destOrd="0" presId="urn:microsoft.com/office/officeart/2016/7/layout/AccentHomeChevronProcess"/>
    <dgm:cxn modelId="{C5A0F444-B7C9-4FC5-A6AF-03321B73AD7B}" srcId="{7B2FF309-5120-45E2-ACC8-F8FAA9DBDA55}" destId="{01A63D49-7215-4C97-BC38-1EB35AC28EC9}" srcOrd="1" destOrd="0" parTransId="{8E3CCDFD-1DD9-4C0A-A5A8-65F6C4DFE003}" sibTransId="{4E53FA94-DB9F-4477-A8C4-4E54F409A49A}"/>
    <dgm:cxn modelId="{047C3D67-D97C-4E34-812F-989A43AD709D}" type="presOf" srcId="{FC98E289-AC84-4A92-85C0-B2C0DDE722D1}" destId="{05ED3A2F-7C4C-4BBC-85A8-6AB1AC5C7DB2}" srcOrd="0" destOrd="0" presId="urn:microsoft.com/office/officeart/2016/7/layout/AccentHomeChevronProcess"/>
    <dgm:cxn modelId="{F1370D48-3236-43A3-9D55-FBDF1216C1BC}" srcId="{E71727A0-0482-4AFB-9CA5-A34100D51189}" destId="{E7F3353C-C4FB-4E6A-9431-5C90E662982D}" srcOrd="0" destOrd="0" parTransId="{43328927-D179-4FDA-808F-8A9959EFBEC9}" sibTransId="{3FB19A02-94B5-4302-9CD2-E918D4F81699}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FB0E5B68-492D-4DA8-9539-A01D69237499}" srcId="{AACEAFD5-63CF-4AFC-B46F-BE086C5D447C}" destId="{96395207-2E35-42A1-A383-32DF5B7D4DA9}" srcOrd="2" destOrd="0" parTransId="{E56D175E-9D55-4011-A797-227136E873FF}" sibTransId="{0350E0DB-572F-41CF-91F3-6D12C3D0DDFB}"/>
    <dgm:cxn modelId="{19E4D348-A4CB-4BC5-9CE1-7998C2D5A29B}" srcId="{D71FC021-6A65-44D1-95B9-0E6C89079866}" destId="{F2230DA0-9084-4A4F-ACEA-4E21C781EEFA}" srcOrd="1" destOrd="0" parTransId="{690FAD54-87B6-40D9-9822-68D59A46940D}" sibTransId="{68055C4E-ED94-4203-812D-4B5B6A650443}"/>
    <dgm:cxn modelId="{E7C7464C-2FE1-445C-B89A-F57333038C10}" srcId="{7B2FF309-5120-45E2-ACC8-F8FAA9DBDA55}" destId="{ACDC99BC-DBFE-43E0-A4DB-B7397ACE95B9}" srcOrd="0" destOrd="0" parTransId="{5A7EABD0-F471-4B67-B634-EFB9CA318FDC}" sibTransId="{566C42AE-6E0C-4EB0-823D-08E9714569FB}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865EAC71-B4A0-4019-8272-F9EDC50CAD70}" srcId="{FC98E289-AC84-4A92-85C0-B2C0DDE722D1}" destId="{96244141-5971-4028-961C-2951CF0014FB}" srcOrd="0" destOrd="0" parTransId="{4086190C-C378-4CC8-AF88-61FA2CCE6DB4}" sibTransId="{5E6DF2A8-FCFE-4E3B-9E6C-992127486598}"/>
    <dgm:cxn modelId="{B7130F73-704A-4F29-92E3-57D809B627FA}" type="presOf" srcId="{0980317E-EB5A-4BBD-AFBE-45B157469B2E}" destId="{06242D86-9629-4924-9C5F-96A0D249F3A4}" srcOrd="0" destOrd="1" presId="urn:microsoft.com/office/officeart/2016/7/layout/AccentHomeChevronProcess"/>
    <dgm:cxn modelId="{8A3D4B73-3658-4A4C-9DFE-F59E22A79482}" srcId="{5EDA317F-AB2E-47DE-BA46-16FA60C3C561}" destId="{F757DBC8-3670-4122-937A-47DB91C0F3FE}" srcOrd="0" destOrd="0" parTransId="{8F483F27-8D97-48E5-9210-1B448F1CE277}" sibTransId="{A46A41DD-2CA4-4800-8F85-546ABB24ED07}"/>
    <dgm:cxn modelId="{E9EE8B77-1AF8-482E-8351-1D26D53A3179}" srcId="{55C0B14E-AEA6-48D3-A387-ED4A3A3BF840}" destId="{A0EB8ED6-B345-4DC0-A566-6FCC9F4E4C65}" srcOrd="4" destOrd="0" parTransId="{F1CBB6AA-D654-4440-AD0C-E946441EF124}" sibTransId="{0642BA9F-DAD5-4296-8F6A-431D9F01E4AD}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7DC52080-EA67-4B74-99F4-F2D57BDB02CB}" srcId="{A0EB8ED6-B345-4DC0-A566-6FCC9F4E4C65}" destId="{82816796-BD3E-4ED4-92D1-7781B1AA5AA9}" srcOrd="0" destOrd="0" parTransId="{E67F172A-7750-4773-AF9E-EA915BC61144}" sibTransId="{6430FB66-010B-495F-B650-26C9FF4F8A6F}"/>
    <dgm:cxn modelId="{9680A085-4E7A-4CA3-9347-991763894CF4}" srcId="{D71FC021-6A65-44D1-95B9-0E6C89079866}" destId="{1762F03B-4074-4D06-B3AD-BC020AA3AC3B}" srcOrd="0" destOrd="0" parTransId="{A9A8EB02-51D0-446E-8CBA-9A59E7B09062}" sibTransId="{B3BF2122-C478-4629-ABC1-1C3F7095C22F}"/>
    <dgm:cxn modelId="{97188786-629B-4B1E-87CD-131B9F2D3788}" type="presOf" srcId="{4BA57516-8F82-4F6D-9C4D-55915392E216}" destId="{73CD8AEB-13B0-4D3E-8AE8-F443E75C5DC4}" srcOrd="0" destOrd="1" presId="urn:microsoft.com/office/officeart/2016/7/layout/AccentHomeChevronProcess"/>
    <dgm:cxn modelId="{86B0F988-FDB2-437A-8D16-3CB02DE842D3}" type="presOf" srcId="{D07AD3FD-84FF-467E-9693-752776549C61}" destId="{6C46E586-0364-4C52-98F9-74A7ACD803D1}" srcOrd="0" destOrd="0" presId="urn:microsoft.com/office/officeart/2016/7/layout/AccentHomeChevronProcess"/>
    <dgm:cxn modelId="{2F69448C-6715-4862-945C-D2F2859AF82C}" type="presOf" srcId="{AACEAFD5-63CF-4AFC-B46F-BE086C5D447C}" destId="{CA3A6A4E-2D39-41D2-A6B1-B590D0C452D2}" srcOrd="0" destOrd="0" presId="urn:microsoft.com/office/officeart/2016/7/layout/AccentHomeChevronProcess"/>
    <dgm:cxn modelId="{57F53691-5661-481E-8773-6104B292C69A}" srcId="{D07AD3FD-84FF-467E-9693-752776549C61}" destId="{12EF277F-8E96-434F-80CB-C178A7A30D0C}" srcOrd="2" destOrd="0" parTransId="{659534D8-B60E-4F9A-8AE7-56313818B871}" sibTransId="{1DA5E8AA-5D06-424C-ABED-59211DA8FB3D}"/>
    <dgm:cxn modelId="{55A0C191-996D-4B9F-AD42-21754C56198D}" srcId="{5EDA317F-AB2E-47DE-BA46-16FA60C3C561}" destId="{9E593951-C7C6-4429-BBB3-23041F410F81}" srcOrd="1" destOrd="0" parTransId="{D5F7388A-8E4D-4D59-967D-8516A33CC60C}" sibTransId="{18E009B6-2211-4305-B56D-8D82A30308E6}"/>
    <dgm:cxn modelId="{46657095-FE58-49BC-A30C-4A251143561F}" type="presOf" srcId="{7B2FF309-5120-45E2-ACC8-F8FAA9DBDA55}" destId="{B89F8758-DA9D-4018-859A-710084D7ABF3}" srcOrd="0" destOrd="0" presId="urn:microsoft.com/office/officeart/2016/7/layout/AccentHomeChevronProcess"/>
    <dgm:cxn modelId="{53239C96-427C-420B-95DC-546F3B30ED65}" srcId="{55C0B14E-AEA6-48D3-A387-ED4A3A3BF840}" destId="{D71FC021-6A65-44D1-95B9-0E6C89079866}" srcOrd="3" destOrd="0" parTransId="{862AAE39-3AAD-40E3-BA20-90187BD73242}" sibTransId="{9B090D9D-470E-46E2-AABB-0368A52481AA}"/>
    <dgm:cxn modelId="{57FE6A98-6CD0-4EB1-BC98-5BB748A20DB1}" type="presOf" srcId="{12EF277F-8E96-434F-80CB-C178A7A30D0C}" destId="{5E07F9E4-149C-4A89-848F-4ABDD305F0C5}" srcOrd="0" destOrd="2" presId="urn:microsoft.com/office/officeart/2016/7/layout/AccentHomeChevronProcess"/>
    <dgm:cxn modelId="{D6C3679C-A834-459C-AD10-4C5593BB7567}" type="presOf" srcId="{ACDC99BC-DBFE-43E0-A4DB-B7397ACE95B9}" destId="{B73D2BBA-574C-491E-A31C-8B6EA5CC871A}" srcOrd="0" destOrd="0" presId="urn:microsoft.com/office/officeart/2016/7/layout/AccentHomeChevronProcess"/>
    <dgm:cxn modelId="{219151A1-8D0F-4D94-9AB9-8352339A12D2}" srcId="{AACEAFD5-63CF-4AFC-B46F-BE086C5D447C}" destId="{B44C4DB3-868B-409A-ABA9-4EFDF4AB6ED7}" srcOrd="1" destOrd="0" parTransId="{27A7CE63-4705-4D34-A2CC-BA56114AC7C0}" sibTransId="{987D9296-DE22-4BED-A3AC-889686EC7A22}"/>
    <dgm:cxn modelId="{C102B3A6-125B-46DF-98CA-5C759DE3B4C6}" type="presOf" srcId="{48EEE556-FA43-4A8D-BDEC-FD32E1689CAE}" destId="{FD7B29F2-0D66-4B4B-BC8A-82DA23575305}" srcOrd="0" destOrd="3" presId="urn:microsoft.com/office/officeart/2016/7/layout/AccentHomeChevronProcess"/>
    <dgm:cxn modelId="{2AFC30A8-0573-4B43-82A0-B39D4E6D2439}" srcId="{55C0B14E-AEA6-48D3-A387-ED4A3A3BF840}" destId="{E71727A0-0482-4AFB-9CA5-A34100D51189}" srcOrd="2" destOrd="0" parTransId="{7975CE0E-3127-4BC7-9285-9E93AFD4360C}" sibTransId="{842339EE-009B-420A-A7C0-A0858696127D}"/>
    <dgm:cxn modelId="{708B51AD-9A41-42EC-8C3C-2719BFF203AF}" type="presOf" srcId="{4A6BB192-9983-4F48-BBC5-6E384EED7EC5}" destId="{FD7B29F2-0D66-4B4B-BC8A-82DA23575305}" srcOrd="0" destOrd="2" presId="urn:microsoft.com/office/officeart/2016/7/layout/AccentHomeChevronProcess"/>
    <dgm:cxn modelId="{DECBCFB0-B688-4392-9363-B55760BD3E83}" type="presOf" srcId="{E7F3353C-C4FB-4E6A-9431-5C90E662982D}" destId="{06242D86-9629-4924-9C5F-96A0D249F3A4}" srcOrd="0" destOrd="0" presId="urn:microsoft.com/office/officeart/2016/7/layout/AccentHomeChevronProcess"/>
    <dgm:cxn modelId="{E424FEB1-2BB3-4925-A43A-8B3F1CBA05E8}" type="presOf" srcId="{F757DBC8-3670-4122-937A-47DB91C0F3FE}" destId="{1F1B09A6-DA7E-41D1-B8A6-E3B6E775E5C1}" srcOrd="0" destOrd="0" presId="urn:microsoft.com/office/officeart/2016/7/layout/AccentHomeChevronProcess"/>
    <dgm:cxn modelId="{2A2611B5-7DF5-4100-8686-A851E92DE6DC}" type="presOf" srcId="{3A2F796C-B220-463A-B02B-C2934A17055A}" destId="{5E07F9E4-149C-4A89-848F-4ABDD305F0C5}" srcOrd="0" destOrd="1" presId="urn:microsoft.com/office/officeart/2016/7/layout/AccentHomeChevronProcess"/>
    <dgm:cxn modelId="{0712A5B6-6539-4D22-9BDD-7D92EF3363B7}" type="presOf" srcId="{F9FEA98C-6984-4D60-B79A-933E0F5A4ACB}" destId="{810D7AA7-A541-4507-BE7F-36CCF210089F}" srcOrd="0" destOrd="3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3772F1C7-0506-4B27-A5CD-5126BBDA5CE9}" type="presOf" srcId="{5D70EFF5-8B31-4A1F-AE44-51E4CF0013EB}" destId="{5E07F9E4-149C-4A89-848F-4ABDD305F0C5}" srcOrd="0" destOrd="0" presId="urn:microsoft.com/office/officeart/2016/7/layout/AccentHomeChevronProcess"/>
    <dgm:cxn modelId="{358800D4-21FB-4380-ADD2-0F5F294CC634}" type="presOf" srcId="{96244141-5971-4028-961C-2951CF0014FB}" destId="{71B184DF-B404-460E-889D-3E14E0E14377}" srcOrd="0" destOrd="0" presId="urn:microsoft.com/office/officeart/2016/7/layout/AccentHomeChevronProcess"/>
    <dgm:cxn modelId="{D6B2C7D8-442F-49A6-AFB1-EBD293019278}" type="presOf" srcId="{E71727A0-0482-4AFB-9CA5-A34100D51189}" destId="{096FCA6E-8064-4E86-ADFD-2914C10D48BB}" srcOrd="0" destOrd="0" presId="urn:microsoft.com/office/officeart/2016/7/layout/AccentHomeChevronProcess"/>
    <dgm:cxn modelId="{5A18D4D8-2A68-453F-B57F-0353C96EE270}" type="presOf" srcId="{5EDA317F-AB2E-47DE-BA46-16FA60C3C561}" destId="{69ED255C-64AC-4764-BC2C-7679ECCC9FE9}" srcOrd="0" destOrd="0" presId="urn:microsoft.com/office/officeart/2016/7/layout/AccentHomeChevronProcess"/>
    <dgm:cxn modelId="{C20F6ADA-4BD0-471E-9E31-12F0C969121D}" type="presOf" srcId="{01A63D49-7215-4C97-BC38-1EB35AC28EC9}" destId="{B73D2BBA-574C-491E-A31C-8B6EA5CC871A}" srcOrd="0" destOrd="1" presId="urn:microsoft.com/office/officeart/2016/7/layout/AccentHomeChevronProcess"/>
    <dgm:cxn modelId="{D35DB9DA-961B-46CD-BB14-44CD766D8CB7}" srcId="{55C0B14E-AEA6-48D3-A387-ED4A3A3BF840}" destId="{7B2FF309-5120-45E2-ACC8-F8FAA9DBDA55}" srcOrd="6" destOrd="0" parTransId="{2CF5AF8A-5687-489A-9838-EDDBB760D421}" sibTransId="{D5CAA101-B828-45D7-965B-F77CD6FBA109}"/>
    <dgm:cxn modelId="{FA1E5EE2-B443-4C24-A26E-4B60871D473E}" type="presOf" srcId="{9E593951-C7C6-4429-BBB3-23041F410F81}" destId="{1F1B09A6-DA7E-41D1-B8A6-E3B6E775E5C1}" srcOrd="0" destOrd="1" presId="urn:microsoft.com/office/officeart/2016/7/layout/AccentHomeChevronProcess"/>
    <dgm:cxn modelId="{E3115EEA-DE9C-4F06-B8B3-BEB263D5F2B1}" srcId="{D71FC021-6A65-44D1-95B9-0E6C89079866}" destId="{4A6BB192-9983-4F48-BBC5-6E384EED7EC5}" srcOrd="2" destOrd="0" parTransId="{230A6E4A-6CED-4DC0-AEFE-6859FE07B658}" sibTransId="{0B568EC2-5D2A-4B00-8047-B7832F245B44}"/>
    <dgm:cxn modelId="{F330A3EF-DC7B-4BEA-893B-F08A1F737CC9}" type="presOf" srcId="{B44C4DB3-868B-409A-ABA9-4EFDF4AB6ED7}" destId="{810D7AA7-A541-4507-BE7F-36CCF210089F}" srcOrd="0" destOrd="1" presId="urn:microsoft.com/office/officeart/2016/7/layout/AccentHomeChevronProcess"/>
    <dgm:cxn modelId="{EA81C9F6-AC5F-4259-B62D-BE274F027651}" srcId="{D07AD3FD-84FF-467E-9693-752776549C61}" destId="{3A2F796C-B220-463A-B02B-C2934A17055A}" srcOrd="1" destOrd="0" parTransId="{C2EAF6B7-FEFD-4BDC-8714-03227C72B0A0}" sibTransId="{03849F84-F520-4F4F-A797-5717B1CE6DE5}"/>
    <dgm:cxn modelId="{94AAAEFB-3F05-41E8-A087-75B48FE556F8}" type="presOf" srcId="{F2230DA0-9084-4A4F-ACEA-4E21C781EEFA}" destId="{FD7B29F2-0D66-4B4B-BC8A-82DA23575305}" srcOrd="0" destOrd="1" presId="urn:microsoft.com/office/officeart/2016/7/layout/AccentHomeChevronProcess"/>
    <dgm:cxn modelId="{9B5EC907-D416-4B54-A827-282A6A839EC0}" type="presParOf" srcId="{594BF422-752C-42F3-A230-3D0E6AE9A886}" destId="{F6A1B9E0-4B4A-47A4-A011-67526CEEA770}" srcOrd="0" destOrd="0" presId="urn:microsoft.com/office/officeart/2016/7/layout/AccentHomeChevronProcess"/>
    <dgm:cxn modelId="{E43D24F2-8AA5-4748-9AAD-4352081191BD}" type="presParOf" srcId="{F6A1B9E0-4B4A-47A4-A011-67526CEEA770}" destId="{FA4E6E73-A3C8-4495-927B-8AADA5A74297}" srcOrd="0" destOrd="0" presId="urn:microsoft.com/office/officeart/2016/7/layout/AccentHomeChevronProcess"/>
    <dgm:cxn modelId="{AEBF9C0C-AC84-4EAE-A328-74650B68254E}" type="presParOf" srcId="{F6A1B9E0-4B4A-47A4-A011-67526CEEA770}" destId="{CA3A6A4E-2D39-41D2-A6B1-B590D0C452D2}" srcOrd="1" destOrd="0" presId="urn:microsoft.com/office/officeart/2016/7/layout/AccentHomeChevronProcess"/>
    <dgm:cxn modelId="{EF8C173F-7072-4900-8CA7-49A174CD68FD}" type="presParOf" srcId="{F6A1B9E0-4B4A-47A4-A011-67526CEEA770}" destId="{810D7AA7-A541-4507-BE7F-36CCF210089F}" srcOrd="2" destOrd="0" presId="urn:microsoft.com/office/officeart/2016/7/layout/AccentHomeChevronProcess"/>
    <dgm:cxn modelId="{E83E26B7-8B5E-4667-B186-AF9F40D00211}" type="presParOf" srcId="{F6A1B9E0-4B4A-47A4-A011-67526CEEA770}" destId="{4F7CDD44-32F1-4759-861F-8DABEBBA8D89}" srcOrd="3" destOrd="0" presId="urn:microsoft.com/office/officeart/2016/7/layout/AccentHomeChevronProcess"/>
    <dgm:cxn modelId="{61CA1472-82F9-4E7E-9FA0-DFEF6EDF8659}" type="presParOf" srcId="{594BF422-752C-42F3-A230-3D0E6AE9A886}" destId="{C9A9B9EA-6A1D-4A13-9C7F-C112F25D2888}" srcOrd="1" destOrd="0" presId="urn:microsoft.com/office/officeart/2016/7/layout/AccentHomeChevronProcess"/>
    <dgm:cxn modelId="{20A54ED1-83A3-44CB-8412-14B378F25E7C}" type="presParOf" srcId="{594BF422-752C-42F3-A230-3D0E6AE9A886}" destId="{EC37843F-14A6-4E20-B7AE-2B086A8F5F45}" srcOrd="2" destOrd="0" presId="urn:microsoft.com/office/officeart/2016/7/layout/AccentHomeChevronProcess"/>
    <dgm:cxn modelId="{E393AD10-C31A-466B-8DF6-AFAC287BA95D}" type="presParOf" srcId="{EC37843F-14A6-4E20-B7AE-2B086A8F5F45}" destId="{E41E7729-FD3F-426D-804C-45BD60BD762D}" srcOrd="0" destOrd="0" presId="urn:microsoft.com/office/officeart/2016/7/layout/AccentHomeChevronProcess"/>
    <dgm:cxn modelId="{6A0185F6-8F5B-4BBB-AA92-AECE2F167C34}" type="presParOf" srcId="{EC37843F-14A6-4E20-B7AE-2B086A8F5F45}" destId="{6C46E586-0364-4C52-98F9-74A7ACD803D1}" srcOrd="1" destOrd="0" presId="urn:microsoft.com/office/officeart/2016/7/layout/AccentHomeChevronProcess"/>
    <dgm:cxn modelId="{A5B2E4D6-5B28-456E-AD76-53D16E0BFA0D}" type="presParOf" srcId="{EC37843F-14A6-4E20-B7AE-2B086A8F5F45}" destId="{5E07F9E4-149C-4A89-848F-4ABDD305F0C5}" srcOrd="2" destOrd="0" presId="urn:microsoft.com/office/officeart/2016/7/layout/AccentHomeChevronProcess"/>
    <dgm:cxn modelId="{61F6E15B-F512-452E-A9CB-5FF87B7E893A}" type="presParOf" srcId="{EC37843F-14A6-4E20-B7AE-2B086A8F5F45}" destId="{2928FCAD-BE3F-45AC-93A5-FD98F8A50E00}" srcOrd="3" destOrd="0" presId="urn:microsoft.com/office/officeart/2016/7/layout/AccentHomeChevronProcess"/>
    <dgm:cxn modelId="{DC6A4A2A-8ECF-495C-AAB8-5C32401C709C}" type="presParOf" srcId="{594BF422-752C-42F3-A230-3D0E6AE9A886}" destId="{C2DF8D93-19C7-4E07-BCAF-9FAAB62C8CF2}" srcOrd="3" destOrd="0" presId="urn:microsoft.com/office/officeart/2016/7/layout/AccentHomeChevronProcess"/>
    <dgm:cxn modelId="{24BACA73-57DE-4C8D-B4F2-DFCA825CB8EE}" type="presParOf" srcId="{594BF422-752C-42F3-A230-3D0E6AE9A886}" destId="{6AF4AB3D-CE3D-4076-92E6-7E916FABE5FA}" srcOrd="4" destOrd="0" presId="urn:microsoft.com/office/officeart/2016/7/layout/AccentHomeChevronProcess"/>
    <dgm:cxn modelId="{8EA47171-A6FA-45A5-9989-EF3252F69C4F}" type="presParOf" srcId="{6AF4AB3D-CE3D-4076-92E6-7E916FABE5FA}" destId="{B71D8D72-E857-408C-BAF7-A6EE34583CFD}" srcOrd="0" destOrd="0" presId="urn:microsoft.com/office/officeart/2016/7/layout/AccentHomeChevronProcess"/>
    <dgm:cxn modelId="{8BDBDD8C-42CB-410A-81FF-FF383239994E}" type="presParOf" srcId="{6AF4AB3D-CE3D-4076-92E6-7E916FABE5FA}" destId="{096FCA6E-8064-4E86-ADFD-2914C10D48BB}" srcOrd="1" destOrd="0" presId="urn:microsoft.com/office/officeart/2016/7/layout/AccentHomeChevronProcess"/>
    <dgm:cxn modelId="{2036204D-84BB-4D83-A9CC-A09A4A9A4A36}" type="presParOf" srcId="{6AF4AB3D-CE3D-4076-92E6-7E916FABE5FA}" destId="{06242D86-9629-4924-9C5F-96A0D249F3A4}" srcOrd="2" destOrd="0" presId="urn:microsoft.com/office/officeart/2016/7/layout/AccentHomeChevronProcess"/>
    <dgm:cxn modelId="{42D1B103-0834-43EE-8F89-7E20F39CECC6}" type="presParOf" srcId="{6AF4AB3D-CE3D-4076-92E6-7E916FABE5FA}" destId="{428DEE4F-1DDB-4E13-BE80-A09576E03A23}" srcOrd="3" destOrd="0" presId="urn:microsoft.com/office/officeart/2016/7/layout/AccentHomeChevronProcess"/>
    <dgm:cxn modelId="{40C189F8-262D-4415-ABAC-8E67D72511A3}" type="presParOf" srcId="{594BF422-752C-42F3-A230-3D0E6AE9A886}" destId="{C85A6E4F-E59D-49B1-BA04-502D46EBAD1A}" srcOrd="5" destOrd="0" presId="urn:microsoft.com/office/officeart/2016/7/layout/AccentHomeChevronProcess"/>
    <dgm:cxn modelId="{869AC507-829D-4117-A122-F90292499AD0}" type="presParOf" srcId="{594BF422-752C-42F3-A230-3D0E6AE9A886}" destId="{86E313B1-36D3-44D7-907E-22A08CB8E9CC}" srcOrd="6" destOrd="0" presId="urn:microsoft.com/office/officeart/2016/7/layout/AccentHomeChevronProcess"/>
    <dgm:cxn modelId="{9BBC2336-67E6-4FE5-B833-4443EEF66F25}" type="presParOf" srcId="{86E313B1-36D3-44D7-907E-22A08CB8E9CC}" destId="{473F2067-7126-4D56-A328-5A8CFD3D8D52}" srcOrd="0" destOrd="0" presId="urn:microsoft.com/office/officeart/2016/7/layout/AccentHomeChevronProcess"/>
    <dgm:cxn modelId="{53F580F4-093E-4D2F-BBC9-34A59CB99B45}" type="presParOf" srcId="{86E313B1-36D3-44D7-907E-22A08CB8E9CC}" destId="{7A0B5EFC-88FB-4ED5-994F-D5F6584C2293}" srcOrd="1" destOrd="0" presId="urn:microsoft.com/office/officeart/2016/7/layout/AccentHomeChevronProcess"/>
    <dgm:cxn modelId="{E858DC6F-CD80-4D1B-AE36-96CC142B11C0}" type="presParOf" srcId="{86E313B1-36D3-44D7-907E-22A08CB8E9CC}" destId="{FD7B29F2-0D66-4B4B-BC8A-82DA23575305}" srcOrd="2" destOrd="0" presId="urn:microsoft.com/office/officeart/2016/7/layout/AccentHomeChevronProcess"/>
    <dgm:cxn modelId="{6C2B07AA-856C-411F-A529-282E3BD6E3CE}" type="presParOf" srcId="{86E313B1-36D3-44D7-907E-22A08CB8E9CC}" destId="{BABAA172-7B81-4C6B-BCF2-4572322515C5}" srcOrd="3" destOrd="0" presId="urn:microsoft.com/office/officeart/2016/7/layout/AccentHomeChevronProcess"/>
    <dgm:cxn modelId="{7B3B327A-ED81-4310-A87D-453A0EAE3567}" type="presParOf" srcId="{594BF422-752C-42F3-A230-3D0E6AE9A886}" destId="{0B65942F-B336-42B6-A72B-DA6B6B07B79B}" srcOrd="7" destOrd="0" presId="urn:microsoft.com/office/officeart/2016/7/layout/AccentHomeChevronProcess"/>
    <dgm:cxn modelId="{0651FA38-C070-4CE3-9E3C-76A7E202068E}" type="presParOf" srcId="{594BF422-752C-42F3-A230-3D0E6AE9A886}" destId="{59C702AA-BDE8-48D0-A077-78A67404665D}" srcOrd="8" destOrd="0" presId="urn:microsoft.com/office/officeart/2016/7/layout/AccentHomeChevronProcess"/>
    <dgm:cxn modelId="{7C6A74C5-42C0-4FFC-B46B-38C1C08B03C4}" type="presParOf" srcId="{59C702AA-BDE8-48D0-A077-78A67404665D}" destId="{49C3B3AB-7128-4D7E-8D5E-B00100135A5B}" srcOrd="0" destOrd="0" presId="urn:microsoft.com/office/officeart/2016/7/layout/AccentHomeChevronProcess"/>
    <dgm:cxn modelId="{302BA2E4-5FB4-4153-A43A-5695CBCF632E}" type="presParOf" srcId="{59C702AA-BDE8-48D0-A077-78A67404665D}" destId="{0AF167DA-21ED-424D-9CA0-52C286916401}" srcOrd="1" destOrd="0" presId="urn:microsoft.com/office/officeart/2016/7/layout/AccentHomeChevronProcess"/>
    <dgm:cxn modelId="{8F9082DE-93A0-4D2B-950C-9D81E40E5CCF}" type="presParOf" srcId="{59C702AA-BDE8-48D0-A077-78A67404665D}" destId="{73CD8AEB-13B0-4D3E-8AE8-F443E75C5DC4}" srcOrd="2" destOrd="0" presId="urn:microsoft.com/office/officeart/2016/7/layout/AccentHomeChevronProcess"/>
    <dgm:cxn modelId="{C48EDEAB-4459-4CE1-BE73-B7C1FA243BEA}" type="presParOf" srcId="{59C702AA-BDE8-48D0-A077-78A67404665D}" destId="{0C4186D1-2128-495B-BED9-09FC19243312}" srcOrd="3" destOrd="0" presId="urn:microsoft.com/office/officeart/2016/7/layout/AccentHomeChevronProcess"/>
    <dgm:cxn modelId="{13B4C8F2-90F9-4AAE-97E8-5E658A28FFE3}" type="presParOf" srcId="{594BF422-752C-42F3-A230-3D0E6AE9A886}" destId="{6A139E88-7B58-40B4-A0DF-29DF04E46372}" srcOrd="9" destOrd="0" presId="urn:microsoft.com/office/officeart/2016/7/layout/AccentHomeChevronProcess"/>
    <dgm:cxn modelId="{1B14DEB0-04FA-4670-B235-0532BBA791D6}" type="presParOf" srcId="{594BF422-752C-42F3-A230-3D0E6AE9A886}" destId="{1D5539F6-8B97-4801-8139-D49EE44FFF3E}" srcOrd="10" destOrd="0" presId="urn:microsoft.com/office/officeart/2016/7/layout/AccentHomeChevronProcess"/>
    <dgm:cxn modelId="{910BEDC5-3CE5-4A0C-BFE8-ADCE595A7B37}" type="presParOf" srcId="{1D5539F6-8B97-4801-8139-D49EE44FFF3E}" destId="{2377F551-4CF6-4656-B644-60A7FC1B0F64}" srcOrd="0" destOrd="0" presId="urn:microsoft.com/office/officeart/2016/7/layout/AccentHomeChevronProcess"/>
    <dgm:cxn modelId="{302476B9-7C2E-4261-BFD3-5B53530BF1FC}" type="presParOf" srcId="{1D5539F6-8B97-4801-8139-D49EE44FFF3E}" destId="{69ED255C-64AC-4764-BC2C-7679ECCC9FE9}" srcOrd="1" destOrd="0" presId="urn:microsoft.com/office/officeart/2016/7/layout/AccentHomeChevronProcess"/>
    <dgm:cxn modelId="{B70FA7EA-4F36-4B70-9C9B-2A8E8CE62D50}" type="presParOf" srcId="{1D5539F6-8B97-4801-8139-D49EE44FFF3E}" destId="{1F1B09A6-DA7E-41D1-B8A6-E3B6E775E5C1}" srcOrd="2" destOrd="0" presId="urn:microsoft.com/office/officeart/2016/7/layout/AccentHomeChevronProcess"/>
    <dgm:cxn modelId="{2125B9FB-0081-44A1-A4E5-26297A2900DA}" type="presParOf" srcId="{1D5539F6-8B97-4801-8139-D49EE44FFF3E}" destId="{89DACDC6-8676-47A4-A430-164754F46172}" srcOrd="3" destOrd="0" presId="urn:microsoft.com/office/officeart/2016/7/layout/AccentHomeChevronProcess"/>
    <dgm:cxn modelId="{1BDBDE86-F414-4273-B938-E610531C7EA5}" type="presParOf" srcId="{594BF422-752C-42F3-A230-3D0E6AE9A886}" destId="{38A6C30B-D5BF-4A1A-A273-D265DC00F2EC}" srcOrd="11" destOrd="0" presId="urn:microsoft.com/office/officeart/2016/7/layout/AccentHomeChevronProcess"/>
    <dgm:cxn modelId="{643B79B2-C71E-40F5-BE78-45830C314EBA}" type="presParOf" srcId="{594BF422-752C-42F3-A230-3D0E6AE9A886}" destId="{761684DA-3DB5-4618-9A30-6E2731CDFCA3}" srcOrd="12" destOrd="0" presId="urn:microsoft.com/office/officeart/2016/7/layout/AccentHomeChevronProcess"/>
    <dgm:cxn modelId="{C63728C1-BFC7-4323-90B9-010C3EA68F11}" type="presParOf" srcId="{761684DA-3DB5-4618-9A30-6E2731CDFCA3}" destId="{E2C584B7-5B6E-4F6E-A7B8-E679FEF7BC4D}" srcOrd="0" destOrd="0" presId="urn:microsoft.com/office/officeart/2016/7/layout/AccentHomeChevronProcess"/>
    <dgm:cxn modelId="{14717686-E923-4702-A795-007CC6025914}" type="presParOf" srcId="{761684DA-3DB5-4618-9A30-6E2731CDFCA3}" destId="{B89F8758-DA9D-4018-859A-710084D7ABF3}" srcOrd="1" destOrd="0" presId="urn:microsoft.com/office/officeart/2016/7/layout/AccentHomeChevronProcess"/>
    <dgm:cxn modelId="{5755FB1A-D0A7-4658-A941-9E218E11B7C8}" type="presParOf" srcId="{761684DA-3DB5-4618-9A30-6E2731CDFCA3}" destId="{B73D2BBA-574C-491E-A31C-8B6EA5CC871A}" srcOrd="2" destOrd="0" presId="urn:microsoft.com/office/officeart/2016/7/layout/AccentHomeChevronProcess"/>
    <dgm:cxn modelId="{EE1C91B7-5DB2-4858-9056-ADE209F1AF29}" type="presParOf" srcId="{761684DA-3DB5-4618-9A30-6E2731CDFCA3}" destId="{DC9D8E0A-674F-4E74-BF10-5C0EF64E638E}" srcOrd="3" destOrd="0" presId="urn:microsoft.com/office/officeart/2016/7/layout/AccentHomeChevronProcess"/>
    <dgm:cxn modelId="{DC420077-E0B4-4754-9AFE-D2C519B98580}" type="presParOf" srcId="{594BF422-752C-42F3-A230-3D0E6AE9A886}" destId="{153AE497-3F54-4D7E-A948-93292B34F125}" srcOrd="13" destOrd="0" presId="urn:microsoft.com/office/officeart/2016/7/layout/AccentHomeChevronProcess"/>
    <dgm:cxn modelId="{3F4072DD-BB68-4919-A03B-7A49051D7798}" type="presParOf" srcId="{594BF422-752C-42F3-A230-3D0E6AE9A886}" destId="{202393DD-0769-44DE-B8A0-157A8D40CDEB}" srcOrd="14" destOrd="0" presId="urn:microsoft.com/office/officeart/2016/7/layout/AccentHomeChevronProcess"/>
    <dgm:cxn modelId="{90FB6AD5-2BDD-44D8-96BB-1E29251DDDAC}" type="presParOf" srcId="{202393DD-0769-44DE-B8A0-157A8D40CDEB}" destId="{B21DA005-BD07-4C1C-BC86-F31E8A124437}" srcOrd="0" destOrd="0" presId="urn:microsoft.com/office/officeart/2016/7/layout/AccentHomeChevronProcess"/>
    <dgm:cxn modelId="{B0060405-8643-4E9C-9185-A299540312F8}" type="presParOf" srcId="{202393DD-0769-44DE-B8A0-157A8D40CDEB}" destId="{05ED3A2F-7C4C-4BBC-85A8-6AB1AC5C7DB2}" srcOrd="1" destOrd="0" presId="urn:microsoft.com/office/officeart/2016/7/layout/AccentHomeChevronProcess"/>
    <dgm:cxn modelId="{6E9CDA54-83FD-42B2-B313-647F8D53B546}" type="presParOf" srcId="{202393DD-0769-44DE-B8A0-157A8D40CDEB}" destId="{71B184DF-B404-460E-889D-3E14E0E14377}" srcOrd="2" destOrd="0" presId="urn:microsoft.com/office/officeart/2016/7/layout/AccentHomeChevronProcess"/>
    <dgm:cxn modelId="{51C63923-2549-4E96-A96C-994DEBDF020D}" type="presParOf" srcId="{202393DD-0769-44DE-B8A0-157A8D40CDEB}" destId="{A10D7C1E-A0CB-4E12-939A-918F02DBDEE7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A8C9FC-B0B6-4E8B-935C-079E4F68FFF0}">
      <dsp:nvSpPr>
        <dsp:cNvPr id="0" name=""/>
        <dsp:cNvSpPr/>
      </dsp:nvSpPr>
      <dsp:spPr>
        <a:xfrm>
          <a:off x="0" y="72549"/>
          <a:ext cx="10515600" cy="4206240"/>
        </a:xfrm>
        <a:prstGeom prst="leftRightRibb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1846B3-D85E-4A11-A735-DD151CEF3D5E}">
      <dsp:nvSpPr>
        <dsp:cNvPr id="0" name=""/>
        <dsp:cNvSpPr/>
      </dsp:nvSpPr>
      <dsp:spPr>
        <a:xfrm>
          <a:off x="1261872" y="808640"/>
          <a:ext cx="3470148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1788" rIns="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b="1" kern="1200" dirty="0"/>
            <a:t>Before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ZA" sz="1800" kern="1200" dirty="0"/>
            <a:t>Course materials and additional research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ZA" sz="1800" kern="1200" dirty="0"/>
            <a:t>Complete the challenge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ZA" sz="1800" kern="1200" dirty="0"/>
            <a:t>Create a tutorial</a:t>
          </a:r>
          <a:br>
            <a:rPr lang="en-ZA" sz="1800" kern="1200" dirty="0"/>
          </a:br>
          <a:r>
            <a:rPr lang="en-ZA" sz="1800" kern="1200" dirty="0"/>
            <a:t>(if it’s your turn)</a:t>
          </a:r>
        </a:p>
      </dsp:txBody>
      <dsp:txXfrm>
        <a:off x="1261872" y="808640"/>
        <a:ext cx="3470148" cy="2061057"/>
      </dsp:txXfrm>
    </dsp:sp>
    <dsp:sp modelId="{E8F1B3EE-FA9A-41E3-986E-BC72196D8A98}">
      <dsp:nvSpPr>
        <dsp:cNvPr id="0" name=""/>
        <dsp:cNvSpPr/>
      </dsp:nvSpPr>
      <dsp:spPr>
        <a:xfrm>
          <a:off x="5257800" y="1481639"/>
          <a:ext cx="4101084" cy="206105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81788" rIns="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b="1" kern="1200" dirty="0"/>
            <a:t>During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ZA" sz="1800" kern="1200" dirty="0"/>
            <a:t>Take turns presenting your tutorial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ZA" sz="1800" kern="1200" dirty="0"/>
            <a:t>Q&amp;A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ZA" sz="1800" kern="1200" dirty="0"/>
            <a:t>Confirm and schedule next session</a:t>
          </a:r>
        </a:p>
      </dsp:txBody>
      <dsp:txXfrm>
        <a:off x="5257800" y="1481639"/>
        <a:ext cx="4101084" cy="20610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B4E231-4C65-4C58-9E80-C938E42B8694}">
      <dsp:nvSpPr>
        <dsp:cNvPr id="0" name=""/>
        <dsp:cNvSpPr/>
      </dsp:nvSpPr>
      <dsp:spPr>
        <a:xfrm>
          <a:off x="2587601" y="739727"/>
          <a:ext cx="5340397" cy="2871883"/>
        </a:xfrm>
        <a:prstGeom prst="round2DiagRect">
          <a:avLst>
            <a:gd name="adj1" fmla="val 0"/>
            <a:gd name="adj2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42CCE4-A858-40D6-9717-60D82C588186}">
      <dsp:nvSpPr>
        <dsp:cNvPr id="0" name=""/>
        <dsp:cNvSpPr/>
      </dsp:nvSpPr>
      <dsp:spPr>
        <a:xfrm>
          <a:off x="5257800" y="1044321"/>
          <a:ext cx="712" cy="2262695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5F8529-743E-49F8-9303-CB78403554B6}">
      <dsp:nvSpPr>
        <dsp:cNvPr id="0" name=""/>
        <dsp:cNvSpPr/>
      </dsp:nvSpPr>
      <dsp:spPr>
        <a:xfrm>
          <a:off x="2765614" y="957294"/>
          <a:ext cx="2314172" cy="2436749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Everyone prepare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Do additional research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Run ahead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Use AI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Demo-heavy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Do your own thing</a:t>
          </a:r>
        </a:p>
      </dsp:txBody>
      <dsp:txXfrm>
        <a:off x="2765614" y="957294"/>
        <a:ext cx="2314172" cy="2436749"/>
      </dsp:txXfrm>
    </dsp:sp>
    <dsp:sp modelId="{4FBC6F0F-D3E4-4B35-9443-ACEBE45BE78F}">
      <dsp:nvSpPr>
        <dsp:cNvPr id="0" name=""/>
        <dsp:cNvSpPr/>
      </dsp:nvSpPr>
      <dsp:spPr>
        <a:xfrm>
          <a:off x="5435813" y="957294"/>
          <a:ext cx="2314172" cy="2436749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Skip sessions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Parroting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Use code you don’t understand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 dirty="0"/>
            <a:t>Use customer or BUI environments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800" kern="1200"/>
            <a:t>PPT </a:t>
          </a:r>
          <a:r>
            <a:rPr lang="en-ZA" sz="1800" kern="1200" dirty="0"/>
            <a:t>heavy</a:t>
          </a:r>
        </a:p>
      </dsp:txBody>
      <dsp:txXfrm>
        <a:off x="5435813" y="957294"/>
        <a:ext cx="2314172" cy="2436749"/>
      </dsp:txXfrm>
    </dsp:sp>
    <dsp:sp modelId="{EBBA756C-7982-49B2-9637-C9204F8589B9}">
      <dsp:nvSpPr>
        <dsp:cNvPr id="0" name=""/>
        <dsp:cNvSpPr/>
      </dsp:nvSpPr>
      <dsp:spPr>
        <a:xfrm rot="16200000">
          <a:off x="576086" y="1121448"/>
          <a:ext cx="3132963" cy="890066"/>
        </a:xfrm>
        <a:prstGeom prst="rightArrow">
          <a:avLst>
            <a:gd name="adj1" fmla="val 49830"/>
            <a:gd name="adj2" fmla="val 6066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900" b="1" kern="1200"/>
            <a:t>Yes </a:t>
          </a:r>
          <a:r>
            <a:rPr lang="en-ZA" sz="1900" b="1" kern="1200" dirty="0"/>
            <a:t>🙆‍♂️</a:t>
          </a:r>
        </a:p>
      </dsp:txBody>
      <dsp:txXfrm>
        <a:off x="710606" y="1479241"/>
        <a:ext cx="2863924" cy="443520"/>
      </dsp:txXfrm>
    </dsp:sp>
    <dsp:sp modelId="{69784ECF-1E6B-47BE-A926-A405F308AD0F}">
      <dsp:nvSpPr>
        <dsp:cNvPr id="0" name=""/>
        <dsp:cNvSpPr/>
      </dsp:nvSpPr>
      <dsp:spPr>
        <a:xfrm rot="5400000">
          <a:off x="6806549" y="2339823"/>
          <a:ext cx="3132963" cy="890066"/>
        </a:xfrm>
        <a:prstGeom prst="rightArrow">
          <a:avLst>
            <a:gd name="adj1" fmla="val 49830"/>
            <a:gd name="adj2" fmla="val 6066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1900" b="1" kern="1200" dirty="0"/>
            <a:t>No! 🙅</a:t>
          </a:r>
        </a:p>
      </dsp:txBody>
      <dsp:txXfrm>
        <a:off x="6941069" y="2428577"/>
        <a:ext cx="2863924" cy="4435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0672FC-3A6D-40FF-9BFF-254DD3106A28}">
      <dsp:nvSpPr>
        <dsp:cNvPr id="0" name=""/>
        <dsp:cNvSpPr/>
      </dsp:nvSpPr>
      <dsp:spPr>
        <a:xfrm>
          <a:off x="1837800" y="371"/>
          <a:ext cx="6840000" cy="59597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600" kern="1200" dirty="0"/>
            <a:t>Have a ton of fun learning something new</a:t>
          </a:r>
        </a:p>
      </dsp:txBody>
      <dsp:txXfrm>
        <a:off x="1837800" y="371"/>
        <a:ext cx="6840000" cy="595971"/>
      </dsp:txXfrm>
    </dsp:sp>
    <dsp:sp modelId="{7F339E18-E0AB-4AB7-83A4-C6F8C21C53DE}">
      <dsp:nvSpPr>
        <dsp:cNvPr id="0" name=""/>
        <dsp:cNvSpPr/>
      </dsp:nvSpPr>
      <dsp:spPr>
        <a:xfrm>
          <a:off x="1387799" y="626142"/>
          <a:ext cx="7740000" cy="595971"/>
        </a:xfrm>
        <a:prstGeom prst="rect">
          <a:avLst/>
        </a:prstGeom>
        <a:solidFill>
          <a:schemeClr val="accent2">
            <a:hueOff val="1027216"/>
            <a:satOff val="0"/>
            <a:lumOff val="31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600" kern="1200" dirty="0"/>
            <a:t>Cast spells on IT objects that no GUI can achieve</a:t>
          </a:r>
        </a:p>
      </dsp:txBody>
      <dsp:txXfrm>
        <a:off x="1387799" y="626142"/>
        <a:ext cx="7740000" cy="595971"/>
      </dsp:txXfrm>
    </dsp:sp>
    <dsp:sp modelId="{64C28EE6-03D9-4BC0-BCA3-093D62B7C144}">
      <dsp:nvSpPr>
        <dsp:cNvPr id="0" name=""/>
        <dsp:cNvSpPr/>
      </dsp:nvSpPr>
      <dsp:spPr>
        <a:xfrm>
          <a:off x="1747800" y="1251912"/>
          <a:ext cx="7020000" cy="595971"/>
        </a:xfrm>
        <a:prstGeom prst="rect">
          <a:avLst/>
        </a:prstGeom>
        <a:solidFill>
          <a:schemeClr val="accent2">
            <a:hueOff val="2054433"/>
            <a:satOff val="0"/>
            <a:lumOff val="62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600" kern="1200" dirty="0"/>
            <a:t>Raise a golem to do repetitive tasks for you</a:t>
          </a:r>
        </a:p>
      </dsp:txBody>
      <dsp:txXfrm>
        <a:off x="1747800" y="1251912"/>
        <a:ext cx="7020000" cy="595971"/>
      </dsp:txXfrm>
    </dsp:sp>
    <dsp:sp modelId="{A6B5CC14-C258-464C-AF7C-170004CFDEAC}">
      <dsp:nvSpPr>
        <dsp:cNvPr id="0" name=""/>
        <dsp:cNvSpPr/>
      </dsp:nvSpPr>
      <dsp:spPr>
        <a:xfrm>
          <a:off x="937800" y="1877683"/>
          <a:ext cx="8640000" cy="595971"/>
        </a:xfrm>
        <a:prstGeom prst="rect">
          <a:avLst/>
        </a:prstGeom>
        <a:solidFill>
          <a:schemeClr val="accent2">
            <a:hueOff val="3081649"/>
            <a:satOff val="0"/>
            <a:lumOff val="9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600" kern="1200" dirty="0"/>
            <a:t>Confidently add PowerShell to your skills on LinkedIn</a:t>
          </a:r>
        </a:p>
      </dsp:txBody>
      <dsp:txXfrm>
        <a:off x="937800" y="1877683"/>
        <a:ext cx="8640000" cy="595971"/>
      </dsp:txXfrm>
    </dsp:sp>
    <dsp:sp modelId="{CD0D2A4C-595E-444C-89D2-F6DEC609F69D}">
      <dsp:nvSpPr>
        <dsp:cNvPr id="0" name=""/>
        <dsp:cNvSpPr/>
      </dsp:nvSpPr>
      <dsp:spPr>
        <a:xfrm>
          <a:off x="577800" y="2503453"/>
          <a:ext cx="9360000" cy="595971"/>
        </a:xfrm>
        <a:prstGeom prst="rect">
          <a:avLst/>
        </a:prstGeom>
        <a:solidFill>
          <a:schemeClr val="accent2">
            <a:hueOff val="4108866"/>
            <a:satOff val="0"/>
            <a:lumOff val="124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600" kern="1200" dirty="0"/>
            <a:t>Overcome any fear of dreaded PowerShell exam questions</a:t>
          </a:r>
        </a:p>
      </dsp:txBody>
      <dsp:txXfrm>
        <a:off x="577800" y="2503453"/>
        <a:ext cx="9360000" cy="595971"/>
      </dsp:txXfrm>
    </dsp:sp>
    <dsp:sp modelId="{575135FB-4767-408D-BC80-310087C2FF20}">
      <dsp:nvSpPr>
        <dsp:cNvPr id="0" name=""/>
        <dsp:cNvSpPr/>
      </dsp:nvSpPr>
      <dsp:spPr>
        <a:xfrm>
          <a:off x="127800" y="3129223"/>
          <a:ext cx="10260000" cy="595971"/>
        </a:xfrm>
        <a:prstGeom prst="rect">
          <a:avLst/>
        </a:prstGeom>
        <a:solidFill>
          <a:schemeClr val="accent2">
            <a:hueOff val="5136081"/>
            <a:satOff val="0"/>
            <a:lumOff val="155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600" kern="1200" dirty="0"/>
            <a:t>Start a portfolio of code building blocks for future use or CV buff</a:t>
          </a:r>
        </a:p>
      </dsp:txBody>
      <dsp:txXfrm>
        <a:off x="127800" y="3129223"/>
        <a:ext cx="10260000" cy="595971"/>
      </dsp:txXfrm>
    </dsp:sp>
    <dsp:sp modelId="{6C5D0AF0-BB34-4979-B378-46D6B7BE4713}">
      <dsp:nvSpPr>
        <dsp:cNvPr id="0" name=""/>
        <dsp:cNvSpPr/>
      </dsp:nvSpPr>
      <dsp:spPr>
        <a:xfrm>
          <a:off x="1927800" y="3754994"/>
          <a:ext cx="6660000" cy="595971"/>
        </a:xfrm>
        <a:prstGeom prst="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600" kern="1200" dirty="0"/>
            <a:t>What do </a:t>
          </a:r>
          <a:r>
            <a:rPr lang="en-ZA" sz="2600" b="1" kern="1200" dirty="0"/>
            <a:t>you</a:t>
          </a:r>
          <a:r>
            <a:rPr lang="en-ZA" sz="2600" kern="1200" dirty="0"/>
            <a:t> want out of this experience?</a:t>
          </a:r>
        </a:p>
      </dsp:txBody>
      <dsp:txXfrm>
        <a:off x="1927800" y="3754994"/>
        <a:ext cx="6660000" cy="59597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933325" y="1821239"/>
          <a:ext cx="1988820" cy="11418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3993" y="2872740"/>
          <a:ext cx="1427274" cy="662940"/>
        </a:xfrm>
        <a:prstGeom prst="homePlate">
          <a:avLst>
            <a:gd name="adj" fmla="val 2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139700" rIns="69850" bIns="13970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1. Intro to PS</a:t>
          </a:r>
        </a:p>
      </dsp:txBody>
      <dsp:txXfrm>
        <a:off x="3993" y="2872740"/>
        <a:ext cx="1344407" cy="662940"/>
      </dsp:txXfrm>
    </dsp:sp>
    <dsp:sp modelId="{810D7AA7-A541-4507-BE7F-36CCF210089F}">
      <dsp:nvSpPr>
        <dsp:cNvPr id="0" name=""/>
        <dsp:cNvSpPr/>
      </dsp:nvSpPr>
      <dsp:spPr>
        <a:xfrm>
          <a:off x="118175" y="952429"/>
          <a:ext cx="1158947" cy="1405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What PowerShell is and some history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Cmd</a:t>
          </a:r>
          <a:r>
            <a:rPr lang="en-US" sz="1100" kern="1200" dirty="0"/>
            <a:t> vs. WPS vs. PS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Learn and use PowerShell with just 3 commands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118175" y="952429"/>
        <a:ext cx="1158947" cy="1405423"/>
      </dsp:txXfrm>
    </dsp:sp>
    <dsp:sp modelId="{E41E7729-FD3F-426D-804C-45BD60BD762D}">
      <dsp:nvSpPr>
        <dsp:cNvPr id="0" name=""/>
        <dsp:cNvSpPr/>
      </dsp:nvSpPr>
      <dsp:spPr>
        <a:xfrm rot="5400000">
          <a:off x="394040" y="1821239"/>
          <a:ext cx="1988820" cy="11418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1331359" y="2872740"/>
          <a:ext cx="1427274" cy="662940"/>
        </a:xfrm>
        <a:prstGeom prst="chevron">
          <a:avLst>
            <a:gd name="adj" fmla="val 2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139700" rIns="69850" bIns="13970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2. Development Environment</a:t>
          </a:r>
        </a:p>
      </dsp:txBody>
      <dsp:txXfrm>
        <a:off x="1497094" y="2872740"/>
        <a:ext cx="1095804" cy="662940"/>
      </dsp:txXfrm>
    </dsp:sp>
    <dsp:sp modelId="{5E07F9E4-149C-4A89-848F-4ABDD305F0C5}">
      <dsp:nvSpPr>
        <dsp:cNvPr id="0" name=""/>
        <dsp:cNvSpPr/>
      </dsp:nvSpPr>
      <dsp:spPr>
        <a:xfrm>
          <a:off x="1445541" y="952429"/>
          <a:ext cx="1158947" cy="1405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PowerShell Core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Windows Terminal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Visual Studio Code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1445541" y="952429"/>
        <a:ext cx="1158947" cy="1405423"/>
      </dsp:txXfrm>
    </dsp:sp>
    <dsp:sp modelId="{B71D8D72-E857-408C-BAF7-A6EE34583CFD}">
      <dsp:nvSpPr>
        <dsp:cNvPr id="0" name=""/>
        <dsp:cNvSpPr/>
      </dsp:nvSpPr>
      <dsp:spPr>
        <a:xfrm rot="5400000">
          <a:off x="1721406" y="1821239"/>
          <a:ext cx="1988820" cy="11418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96FCA6E-8064-4E86-ADFD-2914C10D48BB}">
      <dsp:nvSpPr>
        <dsp:cNvPr id="0" name=""/>
        <dsp:cNvSpPr/>
      </dsp:nvSpPr>
      <dsp:spPr>
        <a:xfrm>
          <a:off x="2658725" y="2872740"/>
          <a:ext cx="1427274" cy="662940"/>
        </a:xfrm>
        <a:prstGeom prst="chevron">
          <a:avLst>
            <a:gd name="adj" fmla="val 2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139700" rIns="69850" bIns="13970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3. Source Control</a:t>
          </a:r>
        </a:p>
      </dsp:txBody>
      <dsp:txXfrm>
        <a:off x="2824460" y="2872740"/>
        <a:ext cx="1095804" cy="662940"/>
      </dsp:txXfrm>
    </dsp:sp>
    <dsp:sp modelId="{06242D86-9629-4924-9C5F-96A0D249F3A4}">
      <dsp:nvSpPr>
        <dsp:cNvPr id="0" name=""/>
        <dsp:cNvSpPr/>
      </dsp:nvSpPr>
      <dsp:spPr>
        <a:xfrm>
          <a:off x="2772907" y="952429"/>
          <a:ext cx="1158947" cy="1405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Getting started with Git and GitHub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2772907" y="952429"/>
        <a:ext cx="1158947" cy="1405423"/>
      </dsp:txXfrm>
    </dsp:sp>
    <dsp:sp modelId="{473F2067-7126-4D56-A328-5A8CFD3D8D52}">
      <dsp:nvSpPr>
        <dsp:cNvPr id="0" name=""/>
        <dsp:cNvSpPr/>
      </dsp:nvSpPr>
      <dsp:spPr>
        <a:xfrm rot="5400000">
          <a:off x="3048771" y="1821239"/>
          <a:ext cx="1988820" cy="11418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3986090" y="2872740"/>
          <a:ext cx="1427274" cy="662940"/>
        </a:xfrm>
        <a:prstGeom prst="chevron">
          <a:avLst>
            <a:gd name="adj" fmla="val 25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139700" rIns="69850" bIns="13970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4. Object Model</a:t>
          </a:r>
        </a:p>
      </dsp:txBody>
      <dsp:txXfrm>
        <a:off x="4151825" y="2872740"/>
        <a:ext cx="1095804" cy="662940"/>
      </dsp:txXfrm>
    </dsp:sp>
    <dsp:sp modelId="{FD7B29F2-0D66-4B4B-BC8A-82DA23575305}">
      <dsp:nvSpPr>
        <dsp:cNvPr id="0" name=""/>
        <dsp:cNvSpPr/>
      </dsp:nvSpPr>
      <dsp:spPr>
        <a:xfrm>
          <a:off x="4100272" y="952429"/>
          <a:ext cx="1158947" cy="1405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Variables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Objects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Pipeline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Logic</a:t>
          </a:r>
        </a:p>
      </dsp:txBody>
      <dsp:txXfrm>
        <a:off x="4100272" y="952429"/>
        <a:ext cx="1158947" cy="1405423"/>
      </dsp:txXfrm>
    </dsp:sp>
    <dsp:sp modelId="{49C3B3AB-7128-4D7E-8D5E-B00100135A5B}">
      <dsp:nvSpPr>
        <dsp:cNvPr id="0" name=""/>
        <dsp:cNvSpPr/>
      </dsp:nvSpPr>
      <dsp:spPr>
        <a:xfrm rot="5400000">
          <a:off x="4376137" y="1821239"/>
          <a:ext cx="1988820" cy="11418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F167DA-21ED-424D-9CA0-52C286916401}">
      <dsp:nvSpPr>
        <dsp:cNvPr id="0" name=""/>
        <dsp:cNvSpPr/>
      </dsp:nvSpPr>
      <dsp:spPr>
        <a:xfrm>
          <a:off x="5313456" y="2872740"/>
          <a:ext cx="1427274" cy="662940"/>
        </a:xfrm>
        <a:prstGeom prst="chevron">
          <a:avLst>
            <a:gd name="adj" fmla="val 25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139700" rIns="69850" bIns="13970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5. Input / Output</a:t>
          </a:r>
        </a:p>
      </dsp:txBody>
      <dsp:txXfrm>
        <a:off x="5479191" y="2872740"/>
        <a:ext cx="1095804" cy="662940"/>
      </dsp:txXfrm>
    </dsp:sp>
    <dsp:sp modelId="{73CD8AEB-13B0-4D3E-8AE8-F443E75C5DC4}">
      <dsp:nvSpPr>
        <dsp:cNvPr id="0" name=""/>
        <dsp:cNvSpPr/>
      </dsp:nvSpPr>
      <dsp:spPr>
        <a:xfrm>
          <a:off x="5427638" y="952429"/>
          <a:ext cx="1158947" cy="1405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Input/Output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Error </a:t>
          </a:r>
          <a:r>
            <a:rPr lang="en-US" sz="1100" kern="1200" dirty="0"/>
            <a:t>handling</a:t>
          </a:r>
        </a:p>
      </dsp:txBody>
      <dsp:txXfrm>
        <a:off x="5427638" y="952429"/>
        <a:ext cx="1158947" cy="1405423"/>
      </dsp:txXfrm>
    </dsp:sp>
    <dsp:sp modelId="{2377F551-4CF6-4656-B644-60A7FC1B0F64}">
      <dsp:nvSpPr>
        <dsp:cNvPr id="0" name=""/>
        <dsp:cNvSpPr/>
      </dsp:nvSpPr>
      <dsp:spPr>
        <a:xfrm rot="5400000">
          <a:off x="5703503" y="1821239"/>
          <a:ext cx="1988820" cy="11418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ED255C-64AC-4764-BC2C-7679ECCC9FE9}">
      <dsp:nvSpPr>
        <dsp:cNvPr id="0" name=""/>
        <dsp:cNvSpPr/>
      </dsp:nvSpPr>
      <dsp:spPr>
        <a:xfrm>
          <a:off x="6640822" y="2872740"/>
          <a:ext cx="1427274" cy="662940"/>
        </a:xfrm>
        <a:prstGeom prst="chevron">
          <a:avLst>
            <a:gd name="adj" fmla="val 2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139700" rIns="69850" bIns="13970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6. Scripts and functions</a:t>
          </a:r>
        </a:p>
      </dsp:txBody>
      <dsp:txXfrm>
        <a:off x="6806557" y="2872740"/>
        <a:ext cx="1095804" cy="662940"/>
      </dsp:txXfrm>
    </dsp:sp>
    <dsp:sp modelId="{1F1B09A6-DA7E-41D1-B8A6-E3B6E775E5C1}">
      <dsp:nvSpPr>
        <dsp:cNvPr id="0" name=""/>
        <dsp:cNvSpPr/>
      </dsp:nvSpPr>
      <dsp:spPr>
        <a:xfrm>
          <a:off x="6755004" y="952429"/>
          <a:ext cx="1158947" cy="1405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PowerShell  development projects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6755004" y="952429"/>
        <a:ext cx="1158947" cy="1405423"/>
      </dsp:txXfrm>
    </dsp:sp>
    <dsp:sp modelId="{E2C584B7-5B6E-4F6E-A7B8-E679FEF7BC4D}">
      <dsp:nvSpPr>
        <dsp:cNvPr id="0" name=""/>
        <dsp:cNvSpPr/>
      </dsp:nvSpPr>
      <dsp:spPr>
        <a:xfrm rot="5400000">
          <a:off x="7030868" y="1821239"/>
          <a:ext cx="1988820" cy="11418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F8758-DA9D-4018-859A-710084D7ABF3}">
      <dsp:nvSpPr>
        <dsp:cNvPr id="0" name=""/>
        <dsp:cNvSpPr/>
      </dsp:nvSpPr>
      <dsp:spPr>
        <a:xfrm>
          <a:off x="7968187" y="2872740"/>
          <a:ext cx="1427274" cy="662940"/>
        </a:xfrm>
        <a:prstGeom prst="chevron">
          <a:avLst>
            <a:gd name="adj" fmla="val 25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139700" rIns="69850" bIns="13970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7. Cloud Management</a:t>
          </a:r>
        </a:p>
      </dsp:txBody>
      <dsp:txXfrm>
        <a:off x="8133922" y="2872740"/>
        <a:ext cx="1095804" cy="662940"/>
      </dsp:txXfrm>
    </dsp:sp>
    <dsp:sp modelId="{B73D2BBA-574C-491E-A31C-8B6EA5CC871A}">
      <dsp:nvSpPr>
        <dsp:cNvPr id="0" name=""/>
        <dsp:cNvSpPr/>
      </dsp:nvSpPr>
      <dsp:spPr>
        <a:xfrm>
          <a:off x="8082369" y="952429"/>
          <a:ext cx="1158947" cy="1405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Use PowerShell for cloud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8082369" y="952429"/>
        <a:ext cx="1158947" cy="1405423"/>
      </dsp:txXfrm>
    </dsp:sp>
    <dsp:sp modelId="{B21DA005-BD07-4C1C-BC86-F31E8A124437}">
      <dsp:nvSpPr>
        <dsp:cNvPr id="0" name=""/>
        <dsp:cNvSpPr/>
      </dsp:nvSpPr>
      <dsp:spPr>
        <a:xfrm rot="5400000">
          <a:off x="8358234" y="1821239"/>
          <a:ext cx="1988820" cy="114181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ED3A2F-7C4C-4BBC-85A8-6AB1AC5C7DB2}">
      <dsp:nvSpPr>
        <dsp:cNvPr id="0" name=""/>
        <dsp:cNvSpPr/>
      </dsp:nvSpPr>
      <dsp:spPr>
        <a:xfrm>
          <a:off x="9295553" y="2872740"/>
          <a:ext cx="1427274" cy="662940"/>
        </a:xfrm>
        <a:prstGeom prst="chevron">
          <a:avLst>
            <a:gd name="adj" fmla="val 25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0" tIns="139700" rIns="69850" bIns="13970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8. Capstone project</a:t>
          </a:r>
        </a:p>
      </dsp:txBody>
      <dsp:txXfrm>
        <a:off x="9461288" y="2872740"/>
        <a:ext cx="1095804" cy="662940"/>
      </dsp:txXfrm>
    </dsp:sp>
    <dsp:sp modelId="{71B184DF-B404-460E-889D-3E14E0E14377}">
      <dsp:nvSpPr>
        <dsp:cNvPr id="0" name=""/>
        <dsp:cNvSpPr/>
      </dsp:nvSpPr>
      <dsp:spPr>
        <a:xfrm>
          <a:off x="9409735" y="952429"/>
          <a:ext cx="1158947" cy="14054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Putting it all together</a:t>
          </a:r>
        </a:p>
      </dsp:txBody>
      <dsp:txXfrm>
        <a:off x="9409735" y="952429"/>
        <a:ext cx="1158947" cy="14054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OpposingIdeas">
  <dgm:title val=""/>
  <dgm:desc val=""/>
  <dgm:catLst>
    <dgm:cat type="relationship" pri="34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30" srcId="0" destId="10" srcOrd="0" destOrd="0"/>
        <dgm:cxn modelId="12" srcId="10" destId="11" srcOrd="0" destOrd="0"/>
        <dgm:cxn modelId="40" srcId="0" destId="20" srcOrd="1" destOrd="0"/>
        <dgm:cxn modelId="22" srcId="20" destId="2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30" srcId="0" destId="10" srcOrd="0" destOrd="0"/>
        <dgm:cxn modelId="12" srcId="10" destId="11" srcOrd="0" destOrd="0"/>
        <dgm:cxn modelId="4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30" srcId="0" destId="10" srcOrd="0" destOrd="0"/>
        <dgm:cxn modelId="12" srcId="10" destId="11" srcOrd="0" destOrd="0"/>
        <dgm:cxn modelId="40" srcId="0" destId="20" srcOrd="1" destOrd="0"/>
        <dgm:cxn modelId="22" srcId="20" destId="21" srcOrd="0" destOrd="0"/>
      </dgm:cxnLst>
      <dgm:bg/>
      <dgm:whole/>
    </dgm:dataModel>
  </dgm:clrData>
  <dgm:layoutNode name="Name0">
    <dgm:varLst>
      <dgm:chMax val="2"/>
      <dgm:dir/>
      <dgm:animOne val="branch"/>
      <dgm:animLvl val="lvl"/>
      <dgm:resizeHandles val="exact"/>
    </dgm:varLst>
    <dgm:choose name="Name1">
      <dgm:if name="Name2" axis="ch" ptType="node" func="cnt" op="lte" val="1">
        <dgm:alg type="composite">
          <dgm:param type="ar" val="0.9928"/>
        </dgm:alg>
      </dgm:if>
      <dgm:else name="Name3">
        <dgm:alg type="composite">
          <dgm:param type="ar" val="1.6364"/>
        </dgm:alg>
      </dgm:else>
    </dgm:choose>
    <dgm:shape xmlns:r="http://schemas.openxmlformats.org/officeDocument/2006/relationships" r:blip="">
      <dgm:adjLst/>
    </dgm:shape>
    <dgm:choose name="Name4">
      <dgm:if name="Name5" func="var" arg="dir" op="equ" val="norm">
        <dgm:choose name="Name6">
          <dgm:if name="Name7" axis="ch" ptType="node" func="cnt" op="lte" val="1">
            <dgm:constrLst>
              <dgm:constr type="primFontSz" for="des" forName="ParentText1" op="equ" val="65"/>
              <dgm:constr type="primFontSz" for="des" forName="ParentText2" refType="primFontSz" refFor="des" refForName="ParentText1" op="equ"/>
              <dgm:constr type="primFontSz" for="des" forName="ChildText1" op="equ" val="65"/>
              <dgm:constr type="primFontSz" for="des" forName="ChildText2" refType="primFontSz" refFor="des" refForName="ChildText1" op="equ"/>
              <dgm:constr type="l" for="ch" forName="ChildText1" refType="w" fact="0.2963"/>
              <dgm:constr type="t" for="ch" forName="ChildText1" refType="h" fact="0.2722"/>
              <dgm:constr type="w" for="ch" forName="ChildText1" refType="w" fact="0.6534"/>
              <dgm:constr type="h" for="ch" forName="ChildText1" refType="h" fact="0.6682"/>
              <dgm:constr type="l" for="ch" forName="Background" refType="w" fact="0.246"/>
              <dgm:constr type="t" for="ch" forName="Background" refType="h" fact="0.2125"/>
              <dgm:constr type="w" for="ch" forName="Background" refType="w" fact="0.754"/>
              <dgm:constr type="h" for="ch" forName="Background" refType="h" fact="0.7875"/>
              <dgm:constr type="l" for="ch" forName="ParentText1" refType="w" fact="0"/>
              <dgm:constr type="t" for="ch" forName="ParentText1" refType="h" fact="0"/>
              <dgm:constr type="w" for="ch" forName="ParentText1" refType="w" fact="0.234"/>
              <dgm:constr type="h" for="ch" forName="ParentText1" refType="h" fact="0.8713"/>
              <dgm:constr type="l" for="ch" forName="ParentShape1" refType="w" fact="0"/>
              <dgm:constr type="t" for="ch" forName="ParentShape1" refType="h" fact="0"/>
              <dgm:constr type="w" for="ch" forName="ParentShape1" refType="w" fact="0.234"/>
              <dgm:constr type="h" for="ch" forName="ParentShape1" refType="h" fact="0.8713"/>
            </dgm:constrLst>
          </dgm:if>
          <dgm:else name="Name8">
            <dgm:constrLst>
              <dgm:constr type="primFontSz" for="des" forName="ParentText1" op="equ" val="65"/>
              <dgm:constr type="primFontSz" for="des" forName="ParentText2" refType="primFontSz" refFor="des" refForName="ParentText1" op="equ"/>
              <dgm:constr type="primFontSz" for="des" forName="ChildText1" op="equ" val="65"/>
              <dgm:constr type="primFontSz" for="des" forName="ChildText2" refType="primFontSz" refFor="des" refForName="ChildText1" op="equ"/>
              <dgm:constr type="l" for="ch" forName="ChildText1" refType="w" fact="0.15"/>
              <dgm:constr type="t" for="ch" forName="ChildText1" refType="h" fact="0.22"/>
              <dgm:constr type="w" for="ch" forName="ChildText1" refType="w" fact="0.325"/>
              <dgm:constr type="h" for="ch" forName="ChildText1" refType="h" fact="0.56"/>
              <dgm:constr type="l" for="ch" forName="ChildText2" refType="w" fact="0.525"/>
              <dgm:constr type="t" for="ch" forName="ChildText2" refType="h" fact="0.22"/>
              <dgm:constr type="w" for="ch" forName="ChildText2" refType="w" fact="0.325"/>
              <dgm:constr type="h" for="ch" forName="ChildText2" refType="h" fact="0.56"/>
              <dgm:constr type="l" for="ch" forName="Background" refType="w" fact="0.125"/>
              <dgm:constr type="t" for="ch" forName="Background" refType="h" fact="0.17"/>
              <dgm:constr type="w" for="ch" forName="Background" refType="w" fact="0.75"/>
              <dgm:constr type="h" for="ch" forName="Background" refType="h" fact="0.66"/>
              <dgm:constr type="l" for="ch" forName="ParentText1" refType="w" fact="0"/>
              <dgm:constr type="t" for="ch" forName="ParentText1" refType="h" fact="0"/>
              <dgm:constr type="w" for="ch" forName="ParentText1" refType="w" fact="0.125"/>
              <dgm:constr type="h" for="ch" forName="ParentText1" refType="h" fact="0.72"/>
              <dgm:constr type="l" for="ch" forName="ParentShape1" refType="w" fact="0"/>
              <dgm:constr type="t" for="ch" forName="ParentShape1" refType="h" fact="0"/>
              <dgm:constr type="w" for="ch" forName="ParentShape1" refType="w" fact="0.125"/>
              <dgm:constr type="h" for="ch" forName="ParentShape1" refType="h" fact="0.72"/>
              <dgm:constr type="l" for="ch" forName="ParentText2" refType="w" fact="0.875"/>
              <dgm:constr type="t" for="ch" forName="ParentText2" refType="h" fact="0.28"/>
              <dgm:constr type="w" for="ch" forName="ParentText2" refType="w" fact="0.125"/>
              <dgm:constr type="h" for="ch" forName="ParentText2" refType="h" fact="0.72"/>
              <dgm:constr type="l" for="ch" forName="ParentShape2" refType="w" fact="0.875"/>
              <dgm:constr type="t" for="ch" forName="ParentShape2" refType="h" fact="0.28"/>
              <dgm:constr type="w" for="ch" forName="ParentShape2" refType="w" fact="0.125"/>
              <dgm:constr type="h" for="ch" forName="ParentShape2" refType="h" fact="0.72"/>
              <dgm:constr type="l" for="ch" forName="Divider" refType="w" fact="0.5"/>
              <dgm:constr type="t" for="ch" forName="Divider" refType="h" fact="0.24"/>
              <dgm:constr type="w" for="ch" forName="Divider" refType="w" fact="0.0001"/>
              <dgm:constr type="h" for="ch" forName="Divider" refType="h" fact="0.52"/>
            </dgm:constrLst>
          </dgm:else>
        </dgm:choose>
      </dgm:if>
      <dgm:else name="Name9">
        <dgm:choose name="Name10">
          <dgm:if name="Name11" axis="ch" ptType="node" func="cnt" op="lte" val="1">
            <dgm:constrLst>
              <dgm:constr type="primFontSz" for="des" forName="ParentText1" op="equ" val="65"/>
              <dgm:constr type="primFontSz" for="des" forName="ParentText2" refType="primFontSz" refFor="des" refForName="ParentText1" op="equ"/>
              <dgm:constr type="primFontSz" for="des" forName="ChildText1" op="equ" val="65"/>
              <dgm:constr type="primFontSz" for="des" forName="ChildText2" refType="primFontSz" refFor="des" refForName="ChildText1" op="equ"/>
              <dgm:constr type="r" for="ch" forName="ChildText1" refType="w" fact="-0.2455"/>
              <dgm:constr type="t" for="ch" forName="ChildText1" refType="h" fact="0.2651"/>
              <dgm:constr type="w" for="ch" forName="ChildText1" refType="w" fact="0.5351"/>
              <dgm:constr type="h" for="ch" forName="ChildText1" refType="h" fact="0.56"/>
              <dgm:constr type="r" for="ch" forName="Background" refType="w" fact="-0.246"/>
              <dgm:constr type="t" for="ch" forName="Background" refType="h" fact="0.2125"/>
              <dgm:constr type="w" for="ch" forName="Background" refType="w" fact="0.754"/>
              <dgm:constr type="h" for="ch" forName="Background" refType="h" fact="0.7875"/>
              <dgm:constr type="r" for="ch" forName="ParentText1" refType="w" fact="0"/>
              <dgm:constr type="t" for="ch" forName="ParentText1" refType="h" fact="0"/>
              <dgm:constr type="w" for="ch" forName="ParentText1" refType="w" fact="0.234"/>
              <dgm:constr type="h" for="ch" forName="ParentText1" refType="h" fact="0.8713"/>
              <dgm:constr type="r" for="ch" forName="ParentShape1" refType="w" fact="0"/>
              <dgm:constr type="t" for="ch" forName="ParentShape1" refType="h" fact="0"/>
              <dgm:constr type="w" for="ch" forName="ParentShape1" refType="w" fact="0.234"/>
              <dgm:constr type="h" for="ch" forName="ParentShape1" refType="h" fact="0.8713"/>
            </dgm:constrLst>
          </dgm:if>
          <dgm:else name="Name12">
            <dgm:constrLst>
              <dgm:constr type="primFontSz" for="des" forName="ParentText1" op="equ" val="65"/>
              <dgm:constr type="primFontSz" for="des" forName="ParentText2" refType="primFontSz" refFor="des" refForName="ParentText1" op="equ"/>
              <dgm:constr type="primFontSz" for="des" forName="ChildText1" op="equ" val="65"/>
              <dgm:constr type="primFontSz" for="des" forName="ChildText2" refType="primFontSz" refFor="des" refForName="ChildText1" op="equ"/>
              <dgm:constr type="r" for="ch" forName="ChildText1" refType="w" fact="-0.15"/>
              <dgm:constr type="t" for="ch" forName="ChildText1" refType="h" fact="0.22"/>
              <dgm:constr type="w" for="ch" forName="ChildText1" refType="w" fact="0.325"/>
              <dgm:constr type="h" for="ch" forName="ChildText1" refType="h" fact="0.56"/>
              <dgm:constr type="r" for="ch" forName="ChildText2" refType="w" fact="-0.525"/>
              <dgm:constr type="t" for="ch" forName="ChildText2" refType="h" fact="0.22"/>
              <dgm:constr type="w" for="ch" forName="ChildText2" refType="w" fact="0.325"/>
              <dgm:constr type="h" for="ch" forName="ChildText2" refType="h" fact="0.56"/>
              <dgm:constr type="r" for="ch" forName="Background" refType="w" fact="-0.125"/>
              <dgm:constr type="t" for="ch" forName="Background" refType="h" fact="0.17"/>
              <dgm:constr type="w" for="ch" forName="Background" refType="w" fact="0.75"/>
              <dgm:constr type="h" for="ch" forName="Background" refType="h" fact="0.66"/>
              <dgm:constr type="r" for="ch" forName="ParentText1" refType="w" fact="0"/>
              <dgm:constr type="t" for="ch" forName="ParentText1" refType="h" fact="0"/>
              <dgm:constr type="w" for="ch" forName="ParentText1" refType="w" fact="0.125"/>
              <dgm:constr type="h" for="ch" forName="ParentText1" refType="h" fact="0.72"/>
              <dgm:constr type="r" for="ch" forName="ParentShape1" refType="w" fact="0"/>
              <dgm:constr type="t" for="ch" forName="ParentShape1" refType="h" fact="0"/>
              <dgm:constr type="w" for="ch" forName="ParentShape1" refType="w" fact="0.125"/>
              <dgm:constr type="h" for="ch" forName="ParentShape1" refType="h" fact="0.72"/>
              <dgm:constr type="r" for="ch" forName="ParentText2" refType="w" fact="-0.875"/>
              <dgm:constr type="t" for="ch" forName="ParentText2" refType="h" fact="0.28"/>
              <dgm:constr type="w" for="ch" forName="ParentText2" refType="w" fact="0.125"/>
              <dgm:constr type="h" for="ch" forName="ParentText2" refType="h" fact="0.72"/>
              <dgm:constr type="r" for="ch" forName="ParentShape2" refType="w" fact="-0.875"/>
              <dgm:constr type="t" for="ch" forName="ParentShape2" refType="h" fact="0.28"/>
              <dgm:constr type="w" for="ch" forName="ParentShape2" refType="w" fact="0.125"/>
              <dgm:constr type="h" for="ch" forName="ParentShape2" refType="h" fact="0.72"/>
              <dgm:constr type="r" for="ch" forName="Divider" refType="w" fact="-0.5"/>
              <dgm:constr type="t" for="ch" forName="Divider" refType="h" fact="0.24"/>
              <dgm:constr type="w" for="ch" forName="Divider" refType="w" fact="0.0001"/>
              <dgm:constr type="h" for="ch" forName="Divider" refType="h" fact="0.52"/>
            </dgm:constrLst>
          </dgm:else>
        </dgm:choose>
      </dgm:else>
    </dgm:choose>
    <dgm:choose name="Name13">
      <dgm:if name="Name14" axis="ch" ptType="node" func="cnt" op="gte" val="1">
        <dgm:layoutNode name="Background" styleLbl="node1">
          <dgm:alg type="sp"/>
          <dgm:choose name="Name15">
            <dgm:if name="Name16" func="var" arg="dir" op="equ" val="norm">
              <dgm:shape xmlns:r="http://schemas.openxmlformats.org/officeDocument/2006/relationships" type="round2DiagRect" r:blip="">
                <dgm:adjLst>
                  <dgm:adj idx="1" val="0"/>
                  <dgm:adj idx="2" val="0.1667"/>
                </dgm:adjLst>
              </dgm:shape>
            </dgm:if>
            <dgm:else name="Name17">
              <dgm:shape xmlns:r="http://schemas.openxmlformats.org/officeDocument/2006/relationships" type="round2DiagRect" r:blip="">
                <dgm:adjLst>
                  <dgm:adj idx="1" val="0.1667"/>
                  <dgm:adj idx="2" val="0"/>
                </dgm:adjLst>
              </dgm:shape>
            </dgm:else>
          </dgm:choose>
          <dgm:presOf/>
        </dgm:layoutNode>
        <dgm:choose name="Name18">
          <dgm:if name="Name19" axis="ch" ptType="node" func="cnt" op="gte" val="2">
            <dgm:layoutNode name="Divider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</dgm:if>
          <dgm:else name="Name20"/>
        </dgm:choose>
        <dgm:layoutNode name="ChildText1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 hideGeom="1">
            <dgm:adjLst/>
          </dgm:shape>
          <dgm:presOf axis="ch des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21">
          <dgm:if name="Name22" axis="ch" ptType="node" func="cnt" op="gte" val="2">
            <dgm:layoutNode name="ChildText2" styleLbl="revTx">
              <dgm:varLst>
                <dgm:chMax val="0"/>
                <dgm:chPref val="0"/>
                <dgm:bulletEnabled val="1"/>
              </dgm:varLst>
              <dgm:alg type="tx">
                <dgm:param type="parTxLTRAlign" val="l"/>
                <dgm:param type="txAnchorVert" val="t"/>
              </dgm:alg>
              <dgm:shape xmlns:r="http://schemas.openxmlformats.org/officeDocument/2006/relationships" type="rect" r:blip="" hideGeom="1">
                <dgm:adjLst/>
              </dgm:shape>
              <dgm:presOf axis="ch des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23"/>
        </dgm:choose>
        <dgm:layoutNode name="ParentText1" styleLbl="revTx">
          <dgm:varLst>
            <dgm:chMax val="1"/>
            <dgm:chPref val="1"/>
          </dgm:varLst>
          <dgm:choose name="Name24">
            <dgm:if name="Name25" func="var" arg="dir" op="equ" val="norm">
              <dgm:alg type="tx">
                <dgm:param type="parTxLTRAlign" val="r"/>
                <dgm:param type="shpTxLTRAlignCh" val="r"/>
                <dgm:param type="txAnchorVertCh" val="mid"/>
                <dgm:param type="autoTxRot" val="grav"/>
              </dgm:alg>
            </dgm:if>
            <dgm:else name="Name26">
              <dgm:alg type="tx">
                <dgm:param type="parTxLTRAlign" val="l"/>
                <dgm:param type="shpTxLTRAlignCh" val="r"/>
                <dgm:param type="txAnchorVertCh" val="mid"/>
                <dgm:param type="autoTxRot" val="grav"/>
              </dgm:alg>
            </dgm:else>
          </dgm:choose>
          <dgm:choose name="Name27">
            <dgm:if name="Name28" func="var" arg="dir" op="equ" val="norm">
              <dgm:shape xmlns:r="http://schemas.openxmlformats.org/officeDocument/2006/relationships" rot="-90" type="rightArrow" r:blip="" hideGeom="1">
                <dgm:adjLst>
                  <dgm:adj idx="1" val="0.4983"/>
                  <dgm:adj idx="2" val="0.6066"/>
                </dgm:adjLst>
              </dgm:shape>
            </dgm:if>
            <dgm:else name="Name29">
              <dgm:shape xmlns:r="http://schemas.openxmlformats.org/officeDocument/2006/relationships" rot="90" type="leftArrow" r:blip="" hideGeom="1">
                <dgm:adjLst>
                  <dgm:adj idx="1" val="0.4983"/>
                  <dgm:adj idx="2" val="0.6066"/>
                </dgm:adjLst>
              </dgm:shape>
            </dgm:else>
          </dgm:choose>
          <dgm:presOf axis="ch 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ParentShape1" styleLbl="alignImgPlace1">
          <dgm:varLst/>
          <dgm:alg type="sp"/>
          <dgm:presOf axis="ch self" ptType="node node" st="1 1" cnt="1 0"/>
          <dgm:choose name="Name30">
            <dgm:if name="Name31" func="var" arg="dir" op="equ" val="norm">
              <dgm:shape xmlns:r="http://schemas.openxmlformats.org/officeDocument/2006/relationships" rot="-90" type="rightArrow" r:blip="">
                <dgm:adjLst>
                  <dgm:adj idx="1" val="0.4983"/>
                  <dgm:adj idx="2" val="0.6066"/>
                </dgm:adjLst>
              </dgm:shape>
            </dgm:if>
            <dgm:else name="Name32">
              <dgm:shape xmlns:r="http://schemas.openxmlformats.org/officeDocument/2006/relationships" rot="90" type="leftArrow" r:blip="">
                <dgm:adjLst>
                  <dgm:adj idx="1" val="0.4983"/>
                  <dgm:adj idx="2" val="0.6066"/>
                </dgm:adjLst>
              </dgm:shape>
            </dgm:else>
          </dgm:choose>
        </dgm:layoutNode>
        <dgm:choose name="Name33">
          <dgm:if name="Name34" axis="ch" ptType="node" func="cnt" op="gte" val="2">
            <dgm:layoutNode name="ParentText2" styleLbl="revTx">
              <dgm:varLst>
                <dgm:chMax val="1"/>
                <dgm:chPref val="1"/>
              </dgm:varLst>
              <dgm:choose name="Name35">
                <dgm:if name="Name36" func="var" arg="dir" op="equ" val="norm">
                  <dgm:alg type="tx">
                    <dgm:param type="parTxLTRAlign" val="r"/>
                    <dgm:param type="shpTxLTRAlignCh" val="r"/>
                    <dgm:param type="txAnchorVertCh" val="mid"/>
                    <dgm:param type="autoTxRot" val="grav"/>
                  </dgm:alg>
                </dgm:if>
                <dgm:else name="Name37">
                  <dgm:alg type="tx">
                    <dgm:param type="parTxLTRAlign" val="l"/>
                    <dgm:param type="shpTxLTRAlignCh" val="r"/>
                    <dgm:param type="txAnchorVertCh" val="mid"/>
                    <dgm:param type="autoTxRot" val="grav"/>
                  </dgm:alg>
                </dgm:else>
              </dgm:choose>
              <dgm:choose name="Name38">
                <dgm:if name="Name39" func="var" arg="dir" op="equ" val="norm">
                  <dgm:shape xmlns:r="http://schemas.openxmlformats.org/officeDocument/2006/relationships" rot="90" type="rightArrow" r:blip="" hideGeom="1">
                    <dgm:adjLst>
                      <dgm:adj idx="1" val="0.4983"/>
                      <dgm:adj idx="2" val="0.6066"/>
                    </dgm:adjLst>
                  </dgm:shape>
                </dgm:if>
                <dgm:else name="Name40">
                  <dgm:shape xmlns:r="http://schemas.openxmlformats.org/officeDocument/2006/relationships" rot="-90" type="leftArrow" r:blip="" hideGeom="1">
                    <dgm:adjLst>
                      <dgm:adj idx="1" val="0.4983"/>
                      <dgm:adj idx="2" val="0.6066"/>
                    </dgm:adjLst>
                  </dgm:shape>
                </dgm:else>
              </dgm:choose>
              <dgm:presOf axis="ch 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ParentShape2" styleLbl="alignImgPlace1">
              <dgm:varLst/>
              <dgm:alg type="sp"/>
              <dgm:choose name="Name41">
                <dgm:if name="Name42" func="var" arg="dir" op="equ" val="norm">
                  <dgm:shape xmlns:r="http://schemas.openxmlformats.org/officeDocument/2006/relationships" rot="90" type="rightArrow" r:blip="">
                    <dgm:adjLst>
                      <dgm:adj idx="1" val="0.4983"/>
                      <dgm:adj idx="2" val="0.6066"/>
                    </dgm:adjLst>
                  </dgm:shape>
                </dgm:if>
                <dgm:else name="Name43">
                  <dgm:shape xmlns:r="http://schemas.openxmlformats.org/officeDocument/2006/relationships" rot="-90" type="leftArrow" r:blip="">
                    <dgm:adjLst>
                      <dgm:adj idx="1" val="0.4983"/>
                      <dgm:adj idx="2" val="0.6066"/>
                    </dgm:adjLst>
                  </dgm:shape>
                </dgm:else>
              </dgm:choose>
              <dgm:presOf axis="ch self" ptType="node node" st="2 1" cnt="1 0"/>
            </dgm:layoutNode>
          </dgm:if>
          <dgm:else name="Name44"/>
        </dgm:choose>
      </dgm:if>
      <dgm:else name="Name4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diagrams.loki3.com/VaryingWidthList">
  <dgm:title val="Varying Width List"/>
  <dgm:desc val="Use for emphasizing items of different weights.  Good for large amounts of Level 1 text.  The width of each shape is independently determined based on its text."/>
  <dgm:catLst>
    <dgm:cat type="list" pri="4160"/>
    <dgm:cat type="officeonline" pri="5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text" val="20"/>
      <dgm:constr type="h" for="ch" forName="text" refType="h"/>
      <dgm:constr type="primFontSz" for="ch" forName="text" op="equ" val="65"/>
      <dgm:constr type="h" for="ch" forName="space" refType="h" fact="0.05"/>
    </dgm:constrLst>
    <dgm:forEach name="Name1" axis="ch" ptType="node">
      <dgm:layoutNode name="text" styleLbl="node1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tMarg" refType="primFontSz" fact="0.2"/>
          <dgm:constr type="bMarg" refType="primFontSz" fact="0.2"/>
          <dgm:constr type="lMarg" refType="primFontSz" fact="0.2"/>
          <dgm:constr type="rMarg" refType="primFontSz" fact="0.2"/>
        </dgm:constrLst>
        <dgm:ruleLst>
          <dgm:rule type="w" val="INF" fact="NaN" max="NaN"/>
          <dgm:rule type="primFontSz" val="5" fact="NaN" max="NaN"/>
        </dgm:ruleLst>
      </dgm:layoutNode>
      <dgm:choose name="Name2">
        <dgm:if name="Name3" axis="par ch" ptType="doc node" func="cnt" op="gte" val="2">
          <dgm:forEach name="Name4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if>
        <dgm:else name="Name5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MSIPCMContentMarking" descr="{&quot;HashCode&quot;:1860965942,&quot;Placement&quot;:&quot;Footer&quot;,&quot;Top&quot;:522.0343,&quot;Left&quot;:842.496643,&quot;SlideWidth&quot;:960,&quot;SlideHeight&quot;:540}">
            <a:extLst>
              <a:ext uri="{FF2B5EF4-FFF2-40B4-BE49-F238E27FC236}">
                <a16:creationId xmlns:a16="http://schemas.microsoft.com/office/drawing/2014/main" id="{7967EE74-3F37-D061-0D68-C2B22E0BCCC8}"/>
              </a:ext>
            </a:extLst>
          </p:cNvPr>
          <p:cNvSpPr txBox="1"/>
          <p:nvPr userDrawn="1"/>
        </p:nvSpPr>
        <p:spPr>
          <a:xfrm>
            <a:off x="10699707" y="6629836"/>
            <a:ext cx="1492293" cy="2281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ZA" sz="800">
                <a:solidFill>
                  <a:srgbClr val="000000"/>
                </a:solidFill>
                <a:latin typeface="Calibri" panose="020F0502020204030204" pitchFamily="34" charset="0"/>
              </a:rPr>
              <a:t>Sensitivity: Business - General</a:t>
            </a:r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za/training/paths/az-400-manage-source-control/" TargetMode="External"/><Relationship Id="rId3" Type="http://schemas.openxmlformats.org/officeDocument/2006/relationships/hyperlink" Target="https://www.youtube.com/playlist?list=PL0M0zPgJ3HSesuPIObeUVQNbKqlw5U2Vr" TargetMode="External"/><Relationship Id="rId7" Type="http://schemas.openxmlformats.org/officeDocument/2006/relationships/hyperlink" Target="https://learn.microsoft.com/en-za/training/browse/?terms=powershell" TargetMode="External"/><Relationship Id="rId2" Type="http://schemas.openxmlformats.org/officeDocument/2006/relationships/hyperlink" Target="https://www.youtube.com/playlist?list=PL2j0_s2VJe2hzQuQyn6yfMS2olhhs4UnQ" TargetMode="Externa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learn.microsoft.com/en-us/powershell/scripting/learn/ps101/00-introduction?view=powershell-7.3" TargetMode="External"/><Relationship Id="rId11" Type="http://schemas.openxmlformats.org/officeDocument/2006/relationships/hyperlink" Target="https://www.google.com/" TargetMode="External"/><Relationship Id="rId5" Type="http://schemas.openxmlformats.org/officeDocument/2006/relationships/hyperlink" Target="https://www.youtube.com/watch?v=uoBptbPFOPk" TargetMode="External"/><Relationship Id="rId10" Type="http://schemas.openxmlformats.org/officeDocument/2006/relationships/hyperlink" Target="https://github.com/skills/introduction-to-github" TargetMode="External"/><Relationship Id="rId4" Type="http://schemas.openxmlformats.org/officeDocument/2006/relationships/hyperlink" Target="https://www.youtube.com/playlist?list=PL0M0zPgJ3HScrLq6eY9HmLFARFMf7rfdL" TargetMode="External"/><Relationship Id="rId9" Type="http://schemas.openxmlformats.org/officeDocument/2006/relationships/hyperlink" Target="https://docs.github.com/en/get-started/quickstart/hello-worl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powerneil/2023-01-ps-dev-study-group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spc="400" dirty="0">
                <a:solidFill>
                  <a:schemeClr val="bg1"/>
                </a:solidFill>
              </a:rPr>
              <a:t>PowerShell Developer Study Group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Neil du Plessis | Cloud Solutions/Security Architect | BUI</a:t>
            </a:r>
          </a:p>
          <a:p>
            <a:r>
              <a:rPr lang="en-US" sz="1050" dirty="0"/>
              <a:t>CISSP | Microsoft Security Expert | Power BI Data Analyst | MCT</a:t>
            </a:r>
            <a:endParaRPr lang="en-US" sz="1050" dirty="0">
              <a:solidFill>
                <a:schemeClr val="bg1"/>
              </a:solidFill>
            </a:endParaRP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85278-3D07-466F-8351-667A2EBE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5FF1C-3CBD-419A-9DE4-7A8AA6371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graphicFrame>
        <p:nvGraphicFramePr>
          <p:cNvPr id="14" name="Content Placeholder 6" descr="timeline SmartArt Graphic">
            <a:extLst>
              <a:ext uri="{FF2B5EF4-FFF2-40B4-BE49-F238E27FC236}">
                <a16:creationId xmlns:a16="http://schemas.microsoft.com/office/drawing/2014/main" id="{CEC6DA80-0404-4CED-A682-9D41A16B34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8403218"/>
              </p:ext>
            </p:extLst>
          </p:nvPr>
        </p:nvGraphicFramePr>
        <p:xfrm>
          <a:off x="1037389" y="1325880"/>
          <a:ext cx="10726822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373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FA4E6E73-A3C8-4495-927B-8AADA5A742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>
                                            <p:graphicEl>
                                              <a:dgm id="{FA4E6E73-A3C8-4495-927B-8AADA5A742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>
                                            <p:graphicEl>
                                              <a:dgm id="{FA4E6E73-A3C8-4495-927B-8AADA5A742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CA3A6A4E-2D39-41D2-A6B1-B590D0C452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>
                                            <p:graphicEl>
                                              <a:dgm id="{CA3A6A4E-2D39-41D2-A6B1-B590D0C452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>
                                            <p:graphicEl>
                                              <a:dgm id="{CA3A6A4E-2D39-41D2-A6B1-B590D0C452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E41E7729-FD3F-426D-804C-45BD60BD7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>
                                            <p:graphicEl>
                                              <a:dgm id="{E41E7729-FD3F-426D-804C-45BD60BD7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>
                                            <p:graphicEl>
                                              <a:dgm id="{E41E7729-FD3F-426D-804C-45BD60BD7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6C46E586-0364-4C52-98F9-74A7ACD80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>
                                            <p:graphicEl>
                                              <a:dgm id="{6C46E586-0364-4C52-98F9-74A7ACD80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>
                                            <p:graphicEl>
                                              <a:dgm id="{6C46E586-0364-4C52-98F9-74A7ACD803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B71D8D72-E857-408C-BAF7-A6EE34583C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>
                                            <p:graphicEl>
                                              <a:dgm id="{B71D8D72-E857-408C-BAF7-A6EE34583C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>
                                            <p:graphicEl>
                                              <a:dgm id="{B71D8D72-E857-408C-BAF7-A6EE34583C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96FCA6E-8064-4E86-ADFD-2914C10D48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graphicEl>
                                              <a:dgm id="{096FCA6E-8064-4E86-ADFD-2914C10D48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graphicEl>
                                              <a:dgm id="{096FCA6E-8064-4E86-ADFD-2914C10D48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473F2067-7126-4D56-A328-5A8CFD3D8D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graphicEl>
                                              <a:dgm id="{473F2067-7126-4D56-A328-5A8CFD3D8D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graphicEl>
                                              <a:dgm id="{473F2067-7126-4D56-A328-5A8CFD3D8D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7A0B5EFC-88FB-4ED5-994F-D5F6584C22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>
                                            <p:graphicEl>
                                              <a:dgm id="{7A0B5EFC-88FB-4ED5-994F-D5F6584C22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>
                                            <p:graphicEl>
                                              <a:dgm id="{7A0B5EFC-88FB-4ED5-994F-D5F6584C22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49C3B3AB-7128-4D7E-8D5E-B00100135A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>
                                            <p:graphicEl>
                                              <a:dgm id="{49C3B3AB-7128-4D7E-8D5E-B00100135A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>
                                            <p:graphicEl>
                                              <a:dgm id="{49C3B3AB-7128-4D7E-8D5E-B00100135A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AF167DA-21ED-424D-9CA0-52C286916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4">
                                            <p:graphicEl>
                                              <a:dgm id="{0AF167DA-21ED-424D-9CA0-52C286916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>
                                            <p:graphicEl>
                                              <a:dgm id="{0AF167DA-21ED-424D-9CA0-52C2869164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2377F551-4CF6-4656-B644-60A7FC1B0F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">
                                            <p:graphicEl>
                                              <a:dgm id="{2377F551-4CF6-4656-B644-60A7FC1B0F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>
                                            <p:graphicEl>
                                              <a:dgm id="{2377F551-4CF6-4656-B644-60A7FC1B0F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69ED255C-64AC-4764-BC2C-7679ECCC9F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>
                                            <p:graphicEl>
                                              <a:dgm id="{69ED255C-64AC-4764-BC2C-7679ECCC9F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>
                                            <p:graphicEl>
                                              <a:dgm id="{69ED255C-64AC-4764-BC2C-7679ECCC9F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E2C584B7-5B6E-4F6E-A7B8-E679FEF7BC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">
                                            <p:graphicEl>
                                              <a:dgm id="{E2C584B7-5B6E-4F6E-A7B8-E679FEF7BC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>
                                            <p:graphicEl>
                                              <a:dgm id="{E2C584B7-5B6E-4F6E-A7B8-E679FEF7BC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B89F8758-DA9D-4018-859A-710084D7AB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4">
                                            <p:graphicEl>
                                              <a:dgm id="{B89F8758-DA9D-4018-859A-710084D7AB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4">
                                            <p:graphicEl>
                                              <a:dgm id="{B89F8758-DA9D-4018-859A-710084D7AB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B21DA005-BD07-4C1C-BC86-F31E8A1244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4">
                                            <p:graphicEl>
                                              <a:dgm id="{B21DA005-BD07-4C1C-BC86-F31E8A1244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4">
                                            <p:graphicEl>
                                              <a:dgm id="{B21DA005-BD07-4C1C-BC86-F31E8A1244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5ED3A2F-7C4C-4BBC-85A8-6AB1AC5C7D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4">
                                            <p:graphicEl>
                                              <a:dgm id="{05ED3A2F-7C4C-4BBC-85A8-6AB1AC5C7D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4">
                                            <p:graphicEl>
                                              <a:dgm id="{05ED3A2F-7C4C-4BBC-85A8-6AB1AC5C7D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8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810D7AA7-A541-4507-BE7F-36CCF21008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4">
                                            <p:graphicEl>
                                              <a:dgm id="{810D7AA7-A541-4507-BE7F-36CCF21008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4">
                                            <p:graphicEl>
                                              <a:dgm id="{810D7AA7-A541-4507-BE7F-36CCF21008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5E07F9E4-149C-4A89-848F-4ABDD305F0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4">
                                            <p:graphicEl>
                                              <a:dgm id="{5E07F9E4-149C-4A89-848F-4ABDD305F0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4">
                                            <p:graphicEl>
                                              <a:dgm id="{5E07F9E4-149C-4A89-848F-4ABDD305F0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6242D86-9629-4924-9C5F-96A0D249F3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4">
                                            <p:graphicEl>
                                              <a:dgm id="{06242D86-9629-4924-9C5F-96A0D249F3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4">
                                            <p:graphicEl>
                                              <a:dgm id="{06242D86-9629-4924-9C5F-96A0D249F3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FD7B29F2-0D66-4B4B-BC8A-82DA235753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4">
                                            <p:graphicEl>
                                              <a:dgm id="{FD7B29F2-0D66-4B4B-BC8A-82DA235753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4">
                                            <p:graphicEl>
                                              <a:dgm id="{FD7B29F2-0D66-4B4B-BC8A-82DA235753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73CD8AEB-13B0-4D3E-8AE8-F443E75C5D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4">
                                            <p:graphicEl>
                                              <a:dgm id="{73CD8AEB-13B0-4D3E-8AE8-F443E75C5D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4">
                                            <p:graphicEl>
                                              <a:dgm id="{73CD8AEB-13B0-4D3E-8AE8-F443E75C5D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1F1B09A6-DA7E-41D1-B8A6-E3B6E775E5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4">
                                            <p:graphicEl>
                                              <a:dgm id="{1F1B09A6-DA7E-41D1-B8A6-E3B6E775E5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14">
                                            <p:graphicEl>
                                              <a:dgm id="{1F1B09A6-DA7E-41D1-B8A6-E3B6E775E5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B73D2BBA-574C-491E-A31C-8B6EA5CC87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4">
                                            <p:graphicEl>
                                              <a:dgm id="{B73D2BBA-574C-491E-A31C-8B6EA5CC87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4">
                                            <p:graphicEl>
                                              <a:dgm id="{B73D2BBA-574C-491E-A31C-8B6EA5CC87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71B184DF-B404-460E-889D-3E14E0E143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4">
                                            <p:graphicEl>
                                              <a:dgm id="{71B184DF-B404-460E-889D-3E14E0E143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14">
                                            <p:graphicEl>
                                              <a:dgm id="{71B184DF-B404-460E-889D-3E14E0E143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 uiExpand="1">
        <p:bldSub>
          <a:bldDgm bld="lvl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cap="all" spc="400" dirty="0">
                <a:solidFill>
                  <a:schemeClr val="bg1"/>
                </a:solidFill>
                <a:latin typeface="+mn-lt"/>
              </a:rPr>
              <a:t>Study Materials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So, where’s the manual?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69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9681A-DCB1-734D-6EE6-86E4EC894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Study Materials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B02C2-4350-A72B-3974-AF2ADC9802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YouTube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37185E-B2C3-77DD-B265-421C775F66A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ZA" sz="2200" b="1" dirty="0">
                <a:hlinkClick r:id="rId2"/>
              </a:rPr>
              <a:t>Learn PowerShell – YouTube</a:t>
            </a:r>
            <a:endParaRPr lang="en-ZA" sz="2200" b="1" dirty="0"/>
          </a:p>
          <a:p>
            <a:r>
              <a:rPr lang="en-US" dirty="0">
                <a:hlinkClick r:id="rId3"/>
              </a:rPr>
              <a:t>Computer Stuff They Didn't Teach You – YouTube</a:t>
            </a:r>
            <a:endParaRPr lang="en-ZA" dirty="0"/>
          </a:p>
          <a:p>
            <a:r>
              <a:rPr lang="en-ZA" dirty="0">
                <a:hlinkClick r:id="rId4"/>
              </a:rPr>
              <a:t>Windows Terminal – YouTube</a:t>
            </a:r>
            <a:endParaRPr lang="en-ZA" dirty="0"/>
          </a:p>
          <a:p>
            <a:r>
              <a:rPr lang="en-US" dirty="0">
                <a:hlinkClick r:id="rId5"/>
              </a:rPr>
              <a:t>Optimizing Visual Studio Code for </a:t>
            </a:r>
            <a:r>
              <a:rPr lang="en-US" dirty="0" err="1">
                <a:hlinkClick r:id="rId5"/>
              </a:rPr>
              <a:t>Powershell</a:t>
            </a:r>
            <a:r>
              <a:rPr lang="en-US" dirty="0">
                <a:hlinkClick r:id="rId5"/>
              </a:rPr>
              <a:t> Development by Justin Grote – YouTube</a:t>
            </a:r>
            <a:endParaRPr lang="en-US" dirty="0"/>
          </a:p>
          <a:p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AF5754-18AB-FB5D-766C-4C0B254377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ZA" dirty="0"/>
              <a:t>Microsoft Learn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ACA9C1-2C22-A967-8290-9A2ECA457BA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ZA" dirty="0">
                <a:hlinkClick r:id="rId6"/>
              </a:rPr>
              <a:t>Introduction - PowerShell | Microsoft Learn</a:t>
            </a:r>
            <a:endParaRPr lang="en-US" dirty="0">
              <a:hlinkClick r:id="rId7"/>
            </a:endParaRPr>
          </a:p>
          <a:p>
            <a:r>
              <a:rPr lang="en-US" dirty="0">
                <a:hlinkClick r:id="rId7"/>
              </a:rPr>
              <a:t>PowerShell learning paths and modules - Training | Microsoft Learn</a:t>
            </a:r>
            <a:endParaRPr lang="en-US" dirty="0"/>
          </a:p>
          <a:p>
            <a:r>
              <a:rPr lang="en-US" dirty="0">
                <a:hlinkClick r:id="rId8"/>
              </a:rPr>
              <a:t>Manage source control - Training | Microsoft Learn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A57BF5-13A9-0514-9190-1E8654247FA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ZA" dirty="0"/>
              <a:t>Other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D5581DA-7EDE-D05E-EE2D-6652805C4B2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ZA" dirty="0">
                <a:hlinkClick r:id="rId9"/>
              </a:rPr>
              <a:t>Hello World - GitHub Docs</a:t>
            </a:r>
            <a:endParaRPr lang="en-ZA" dirty="0"/>
          </a:p>
          <a:p>
            <a:r>
              <a:rPr lang="en-US" dirty="0">
                <a:hlinkClick r:id="rId10"/>
              </a:rPr>
              <a:t>skills/introduction-to-</a:t>
            </a:r>
            <a:r>
              <a:rPr lang="en-US" dirty="0" err="1">
                <a:hlinkClick r:id="rId10"/>
              </a:rPr>
              <a:t>github</a:t>
            </a:r>
            <a:r>
              <a:rPr lang="en-US" dirty="0">
                <a:hlinkClick r:id="rId10"/>
              </a:rPr>
              <a:t>: Get started using GitHub in less than an hour.</a:t>
            </a:r>
            <a:endParaRPr lang="en-US" dirty="0"/>
          </a:p>
          <a:p>
            <a:r>
              <a:rPr lang="en-ZA" dirty="0">
                <a:hlinkClick r:id="rId11"/>
              </a:rPr>
              <a:t>Google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1406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B9935-685A-2BE4-9211-234EC1F2C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>Learn PowerShell – </a:t>
            </a:r>
            <a:r>
              <a:rPr lang="en-ZA" dirty="0" err="1"/>
              <a:t>TechThoughts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924647-0063-CB87-E334-C776E3DF6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F75D1A-2C6C-2411-00BE-AF79EFF46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2794" y="1609839"/>
            <a:ext cx="7786412" cy="482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83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C5DE0-BC99-F9AE-005A-17BB31CEC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ZA" sz="4400" dirty="0"/>
              <a:t>Computer Stuff… - Scott </a:t>
            </a:r>
            <a:r>
              <a:rPr lang="en-ZA" sz="4400" dirty="0" err="1"/>
              <a:t>Hanselman</a:t>
            </a:r>
            <a:endParaRPr lang="en-ZA" sz="4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C51D7-ABBD-94EB-2052-95FC380C0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C58F8-89D0-BD98-D933-58E630171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179" y="1609200"/>
            <a:ext cx="7763643" cy="48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874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cap="all" spc="400" dirty="0">
                <a:solidFill>
                  <a:schemeClr val="bg1"/>
                </a:solidFill>
                <a:latin typeface="+mn-lt"/>
              </a:rPr>
              <a:t>Next Steps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Where to from 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044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943961-CB73-6A7A-B79F-58B984E96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776" y="1336390"/>
            <a:ext cx="6190412" cy="118292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Next Steps</a:t>
            </a:r>
          </a:p>
        </p:txBody>
      </p:sp>
      <p:cxnSp>
        <p:nvCxnSpPr>
          <p:cNvPr id="19" name="!!Straight Connector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32196-B77F-B06F-EFDF-812919538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2190" y="623907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PS Dev Study Group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18FEC-0280-E074-D1D0-644690CA1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Who wants to present first?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GitHub Repo: </a:t>
            </a:r>
            <a:br>
              <a:rPr lang="en-US" sz="1800" dirty="0"/>
            </a:br>
            <a:r>
              <a:rPr lang="en-US" sz="1800" dirty="0">
                <a:hlinkClick r:id="rId2"/>
              </a:rPr>
              <a:t>https://github.com/powerneil/2023-01-ps-dev-study-group</a:t>
            </a:r>
            <a:r>
              <a:rPr lang="en-US" sz="1800" dirty="0"/>
              <a:t>  </a:t>
            </a:r>
            <a:endParaRPr lang="en-US" sz="1600" dirty="0"/>
          </a:p>
          <a:p>
            <a:pPr lvl="2"/>
            <a:r>
              <a:rPr lang="en-US" sz="1400" i="1" dirty="0"/>
              <a:t>Don’t fork or clone the repo yet – we’ll get to that in module 3</a:t>
            </a:r>
          </a:p>
        </p:txBody>
      </p:sp>
      <p:pic>
        <p:nvPicPr>
          <p:cNvPr id="10" name="Picture Placeholder 21" descr="mountains under near dusk sky">
            <a:extLst>
              <a:ext uri="{FF2B5EF4-FFF2-40B4-BE49-F238E27FC236}">
                <a16:creationId xmlns:a16="http://schemas.microsoft.com/office/drawing/2014/main" id="{ABEEEB39-2A8C-4556-B30B-64AF95E8EC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9" r="28220" b="-2"/>
          <a:stretch/>
        </p:blipFill>
        <p:spPr>
          <a:xfrm>
            <a:off x="7451965" y="1665519"/>
            <a:ext cx="4267645" cy="4267645"/>
          </a:xfrm>
          <a:custGeom>
            <a:avLst/>
            <a:gdLst/>
            <a:ahLst/>
            <a:cxnLst/>
            <a:rect l="l" t="t" r="r" b="b"/>
            <a:pathLst>
              <a:path w="2457864" h="2457864">
                <a:moveTo>
                  <a:pt x="1228932" y="0"/>
                </a:moveTo>
                <a:cubicBezTo>
                  <a:pt x="1907652" y="0"/>
                  <a:pt x="2457864" y="550212"/>
                  <a:pt x="2457864" y="1228932"/>
                </a:cubicBezTo>
                <a:cubicBezTo>
                  <a:pt x="2457864" y="1907652"/>
                  <a:pt x="1907652" y="2457864"/>
                  <a:pt x="1228932" y="2457864"/>
                </a:cubicBezTo>
                <a:cubicBezTo>
                  <a:pt x="550212" y="2457864"/>
                  <a:pt x="0" y="1907652"/>
                  <a:pt x="0" y="1228932"/>
                </a:cubicBezTo>
                <a:cubicBezTo>
                  <a:pt x="0" y="550212"/>
                  <a:pt x="550212" y="0"/>
                  <a:pt x="1228932" y="0"/>
                </a:cubicBezTo>
                <a:close/>
              </a:path>
            </a:pathLst>
          </a:custGeom>
        </p:spPr>
      </p:pic>
      <p:sp>
        <p:nvSpPr>
          <p:cNvPr id="21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FA7DFA-9C93-4B79-8931-7DE7C68361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Jan 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5853FC-2996-F180-37FF-A1C835BA7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432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 2023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PS Dev Study Group</a:t>
            </a:r>
          </a:p>
        </p:txBody>
      </p:sp>
      <p:pic>
        <p:nvPicPr>
          <p:cNvPr id="9" name="Picture Placeholder 8" descr="mountains at sunset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1" b="41"/>
          <a:stretch/>
        </p:blipFill>
        <p:spPr/>
      </p:pic>
      <p:pic>
        <p:nvPicPr>
          <p:cNvPr id="11" name="Picture Placeholder 10" descr="mountains at sunset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347" b="347"/>
          <a:stretch/>
        </p:blipFill>
        <p:spPr/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Neil du Plessis | Cloud Solutions/Security Architect | BUI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Univers"/>
                <a:ea typeface="+mn-ea"/>
                <a:cs typeface="+mn-cs"/>
              </a:rPr>
              <a:t>CISSP | Microsoft Security Expert | Power BI Data Analyst | MCT</a:t>
            </a:r>
          </a:p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  <a:p>
            <a:endParaRPr lang="en-US" dirty="0"/>
          </a:p>
        </p:txBody>
      </p:sp>
      <p:pic>
        <p:nvPicPr>
          <p:cNvPr id="15" name="Picture Placeholder 14" descr="mountains under near dusk sky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16" r="16"/>
          <a:stretch/>
        </p:blipFill>
        <p:spPr/>
      </p:pic>
      <p:pic>
        <p:nvPicPr>
          <p:cNvPr id="13" name="Picture Placeholder 12" descr="mountains under the night sky just before dawn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225746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all" spc="400" dirty="0">
                <a:solidFill>
                  <a:schemeClr val="bg1"/>
                </a:solidFill>
                <a:latin typeface="+mn-lt"/>
              </a:rPr>
              <a:t>Agenda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r"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Welcome to study group</a:t>
            </a:r>
          </a:p>
          <a:p>
            <a:pPr algn="r"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Objectives and modules</a:t>
            </a:r>
          </a:p>
          <a:p>
            <a:pPr algn="r">
              <a:lnSpc>
                <a:spcPct val="150000"/>
              </a:lnSpc>
            </a:pPr>
            <a:r>
              <a:rPr lang="en-US" sz="1800" dirty="0">
                <a:solidFill>
                  <a:schemeClr val="bg1"/>
                </a:solidFill>
              </a:rPr>
              <a:t>Study materials</a:t>
            </a:r>
          </a:p>
          <a:p>
            <a:pPr algn="r">
              <a:lnSpc>
                <a:spcPct val="150000"/>
              </a:lnSpc>
            </a:pPr>
            <a:r>
              <a:rPr lang="en-US" dirty="0"/>
              <a:t>Challenges</a:t>
            </a:r>
            <a:endParaRPr lang="en-US" sz="1800" dirty="0">
              <a:solidFill>
                <a:schemeClr val="bg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dirty="0"/>
              <a:t>Next steps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Picture Placeholder 5" descr="mountains at sunset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/>
          <a:stretch/>
        </p:blipFill>
        <p:spPr/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 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PS Dev Study Group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cap="all" spc="400" dirty="0">
                <a:solidFill>
                  <a:schemeClr val="bg1"/>
                </a:solidFill>
                <a:latin typeface="+mn-lt"/>
              </a:rPr>
              <a:t>Welcome to Study Group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Not a course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Not a course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5496"/>
            <a:ext cx="6190488" cy="334670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facilitator is also learning </a:t>
            </a:r>
            <a:r>
              <a:rPr lang="en-ZA" dirty="0"/>
              <a:t>😉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Individual preparation and take turns to present a module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Sessions</a:t>
            </a:r>
          </a:p>
          <a:p>
            <a:pPr marL="571500" lvl="1" indent="-342900"/>
            <a:r>
              <a:rPr lang="en-US" dirty="0"/>
              <a:t>Intro session (today)</a:t>
            </a:r>
          </a:p>
          <a:p>
            <a:pPr marL="571500" lvl="1" indent="-342900"/>
            <a:r>
              <a:rPr lang="en-US" dirty="0"/>
              <a:t>Study group sessions</a:t>
            </a:r>
          </a:p>
          <a:p>
            <a:pPr marL="571500" lvl="1" indent="-342900"/>
            <a:r>
              <a:rPr lang="en-US" dirty="0"/>
              <a:t>Capstone sessions</a:t>
            </a:r>
          </a:p>
          <a:p>
            <a:pPr marL="571500" lvl="1" indent="-342900"/>
            <a:r>
              <a:rPr lang="en-US" dirty="0"/>
              <a:t>Two sessions per week, 16:00 to 18:00 </a:t>
            </a:r>
          </a:p>
        </p:txBody>
      </p:sp>
      <p:pic>
        <p:nvPicPr>
          <p:cNvPr id="8" name="Picture Placeholder 7" descr="mountains under the night sky just before dawn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1" r="71"/>
          <a:stretch/>
        </p:blipFill>
        <p:spPr/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Jan 2023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PS Dev Study Group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80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65A4D-4293-6F55-578E-E8B62D735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Study group sessions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5DE94-4094-07B8-006A-CB039A1B3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A67AE73-BE94-7577-539C-4B2A087DF5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520899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716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B82CA-3BF0-014E-8DEE-9ED9E9FB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What is a Tutorial?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4BE40-E944-CBC6-8892-1D5E9EBDFF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ZA" dirty="0"/>
              <a:t>Instructions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7E9CFC-A42D-0A21-33A7-135CC59E021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ZA" dirty="0"/>
              <a:t>Concise, practical explanations</a:t>
            </a:r>
          </a:p>
          <a:p>
            <a:r>
              <a:rPr lang="en-ZA" dirty="0"/>
              <a:t>Practical step-by-step instructions</a:t>
            </a:r>
          </a:p>
          <a:p>
            <a:r>
              <a:rPr lang="en-ZA" dirty="0"/>
              <a:t>Structured</a:t>
            </a:r>
          </a:p>
          <a:p>
            <a:r>
              <a:rPr lang="en-ZA" dirty="0"/>
              <a:t>Code samples</a:t>
            </a:r>
          </a:p>
          <a:p>
            <a:r>
              <a:rPr lang="en-ZA" dirty="0"/>
              <a:t>Should be in markdown format</a:t>
            </a:r>
          </a:p>
          <a:p>
            <a:r>
              <a:rPr lang="en-ZA" dirty="0"/>
              <a:t>Can be published to GitHub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5564F3-E629-6D24-D9BA-157A9B5CB3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ZA" dirty="0"/>
              <a:t>Code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0D441A-9E18-F5E4-63EE-FBAB6531160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ZA" dirty="0"/>
              <a:t>Instead of copy/paste from the tutorial text, have the code prepared</a:t>
            </a:r>
          </a:p>
          <a:p>
            <a:r>
              <a:rPr lang="en-ZA" dirty="0"/>
              <a:t>Alternatively, the tutorial text is built into the code as comments</a:t>
            </a:r>
            <a:br>
              <a:rPr lang="en-ZA" dirty="0"/>
            </a:br>
            <a:r>
              <a:rPr lang="en-ZA" dirty="0"/>
              <a:t>(you obviously don’t get to use markdown formatting in this case)</a:t>
            </a:r>
          </a:p>
          <a:p>
            <a:r>
              <a:rPr lang="en-ZA" dirty="0"/>
              <a:t>Can be published to GitHub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E7EF2C8-76D5-3D93-7A7E-1838FD38AB3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ZA" dirty="0"/>
              <a:t>Also…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E5318FE-B998-332A-4566-5D27A06E76F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fontScale="92500"/>
          </a:bodyPr>
          <a:lstStyle/>
          <a:p>
            <a:r>
              <a:rPr lang="en-ZA" dirty="0"/>
              <a:t>Don’t default to PowerPoint</a:t>
            </a:r>
            <a:br>
              <a:rPr lang="en-ZA" dirty="0"/>
            </a:br>
            <a:r>
              <a:rPr lang="en-ZA" dirty="0"/>
              <a:t>(but there are exceptions)</a:t>
            </a:r>
          </a:p>
          <a:p>
            <a:r>
              <a:rPr lang="en-ZA" dirty="0"/>
              <a:t>Remember: you can do your own thing</a:t>
            </a:r>
          </a:p>
          <a:p>
            <a:r>
              <a:rPr lang="en-ZA" dirty="0"/>
              <a:t>Turn the challenge into a tutorial</a:t>
            </a:r>
          </a:p>
          <a:p>
            <a:r>
              <a:rPr lang="en-ZA" dirty="0"/>
              <a:t>Don’t just copy/paste the courseware – try your own thing or at least some variation</a:t>
            </a:r>
          </a:p>
        </p:txBody>
      </p:sp>
    </p:spTree>
    <p:extLst>
      <p:ext uri="{BB962C8B-B14F-4D97-AF65-F5344CB8AC3E}">
        <p14:creationId xmlns:p14="http://schemas.microsoft.com/office/powerpoint/2010/main" val="2309192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CEEDA-5D2A-2D53-4D98-D276A7942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Do your part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6F1F23A-95FD-7AFC-EF54-7349E8B102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03353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17207C-22C4-2F4B-5849-2D5E8270C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723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cap="all" spc="400" dirty="0">
                <a:solidFill>
                  <a:schemeClr val="bg1"/>
                </a:solidFill>
                <a:latin typeface="+mn-lt"/>
              </a:rPr>
              <a:t>Objectives and Modules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bg1"/>
                </a:solidFill>
              </a:rPr>
              <a:t>What we’ll be doing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82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5C239-237A-A3EF-095E-4BC0FBF39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Objectives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F52F20C-4D58-9F7D-4E0B-A1A5377DA4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200135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801094-43E1-9AB5-8DFB-F058CFEA3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060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B0672FC-3A6D-40FF-9BFF-254DD3106A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B0672FC-3A6D-40FF-9BFF-254DD3106A2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CB0672FC-3A6D-40FF-9BFF-254DD3106A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graphicEl>
                                              <a:dgm id="{CB0672FC-3A6D-40FF-9BFF-254DD3106A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F339E18-E0AB-4AB7-83A4-C6F8C21C53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graphicEl>
                                              <a:dgm id="{7F339E18-E0AB-4AB7-83A4-C6F8C21C53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>
                                            <p:graphicEl>
                                              <a:dgm id="{7F339E18-E0AB-4AB7-83A4-C6F8C21C53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>
                                            <p:graphicEl>
                                              <a:dgm id="{7F339E18-E0AB-4AB7-83A4-C6F8C21C53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4C28EE6-03D9-4BC0-BCA3-093D62B7C1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64C28EE6-03D9-4BC0-BCA3-093D62B7C1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graphicEl>
                                              <a:dgm id="{64C28EE6-03D9-4BC0-BCA3-093D62B7C1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>
                                            <p:graphicEl>
                                              <a:dgm id="{64C28EE6-03D9-4BC0-BCA3-093D62B7C1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6B5CC14-C258-464C-AF7C-170004CFDE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A6B5CC14-C258-464C-AF7C-170004CFDEA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>
                                            <p:graphicEl>
                                              <a:dgm id="{A6B5CC14-C258-464C-AF7C-170004CFDE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>
                                            <p:graphicEl>
                                              <a:dgm id="{A6B5CC14-C258-464C-AF7C-170004CFDE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D0D2A4C-595E-444C-89D2-F6DEC609F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dgm id="{CD0D2A4C-595E-444C-89D2-F6DEC609F6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>
                                            <p:graphicEl>
                                              <a:dgm id="{CD0D2A4C-595E-444C-89D2-F6DEC609F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>
                                            <p:graphicEl>
                                              <a:dgm id="{CD0D2A4C-595E-444C-89D2-F6DEC609F6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75135FB-4767-408D-BC80-310087C2F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graphicEl>
                                              <a:dgm id="{575135FB-4767-408D-BC80-310087C2FF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graphicEl>
                                              <a:dgm id="{575135FB-4767-408D-BC80-310087C2F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graphicEl>
                                              <a:dgm id="{575135FB-4767-408D-BC80-310087C2FF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C5D0AF0-BB34-4979-B378-46D6B7BE47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graphicEl>
                                              <a:dgm id="{6C5D0AF0-BB34-4979-B378-46D6B7BE47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graphicEl>
                                              <a:dgm id="{6C5D0AF0-BB34-4979-B378-46D6B7BE47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graphicEl>
                                              <a:dgm id="{6C5D0AF0-BB34-4979-B378-46D6B7BE47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{CD9FA7E8-B10F-4228-AC45-22802B0193C4}tf89338750_win32</Template>
  <TotalTime>1724</TotalTime>
  <Words>634</Words>
  <Application>Microsoft Office PowerPoint</Application>
  <PresentationFormat>Widescreen</PresentationFormat>
  <Paragraphs>139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Univers</vt:lpstr>
      <vt:lpstr>GradientUnivers</vt:lpstr>
      <vt:lpstr>PowerShell Developer Study Group</vt:lpstr>
      <vt:lpstr>Agenda</vt:lpstr>
      <vt:lpstr>Welcome to Study Group</vt:lpstr>
      <vt:lpstr>Not a course</vt:lpstr>
      <vt:lpstr>Study group sessions</vt:lpstr>
      <vt:lpstr>What is a Tutorial?</vt:lpstr>
      <vt:lpstr>Do your part</vt:lpstr>
      <vt:lpstr>Objectives and Modules</vt:lpstr>
      <vt:lpstr>Objectives</vt:lpstr>
      <vt:lpstr>Modules</vt:lpstr>
      <vt:lpstr>Study Materials</vt:lpstr>
      <vt:lpstr>Study Materials</vt:lpstr>
      <vt:lpstr>Learn PowerShell – TechThoughts</vt:lpstr>
      <vt:lpstr>Computer Stuff… - Scott Hanselman</vt:lpstr>
      <vt:lpstr>Next Steps</vt:lpstr>
      <vt:lpstr>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Galaxy</dc:title>
  <dc:creator>Neil Du Plessis</dc:creator>
  <cp:lastModifiedBy>Neil Du Plessis</cp:lastModifiedBy>
  <cp:revision>1</cp:revision>
  <dcterms:created xsi:type="dcterms:W3CDTF">2022-12-18T09:17:58Z</dcterms:created>
  <dcterms:modified xsi:type="dcterms:W3CDTF">2023-10-09T17:35:37Z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64bae7ae-472d-4696-9973-7ef9c63f4c7a_Enabled">
    <vt:lpwstr>true</vt:lpwstr>
  </property>
  <property fmtid="{D5CDD505-2E9C-101B-9397-08002B2CF9AE}" pid="4" name="MSIP_Label_64bae7ae-472d-4696-9973-7ef9c63f4c7a_SetDate">
    <vt:lpwstr>2022-12-18T09:20:32Z</vt:lpwstr>
  </property>
  <property fmtid="{D5CDD505-2E9C-101B-9397-08002B2CF9AE}" pid="5" name="MSIP_Label_64bae7ae-472d-4696-9973-7ef9c63f4c7a_Method">
    <vt:lpwstr>Standard</vt:lpwstr>
  </property>
  <property fmtid="{D5CDD505-2E9C-101B-9397-08002B2CF9AE}" pid="6" name="MSIP_Label_64bae7ae-472d-4696-9973-7ef9c63f4c7a_Name">
    <vt:lpwstr>64bae7ae-472d-4696-9973-7ef9c63f4c7a</vt:lpwstr>
  </property>
  <property fmtid="{D5CDD505-2E9C-101B-9397-08002B2CF9AE}" pid="7" name="MSIP_Label_64bae7ae-472d-4696-9973-7ef9c63f4c7a_SiteId">
    <vt:lpwstr>dc755f12-69bc-4bf5-adb7-137305a73bfa</vt:lpwstr>
  </property>
  <property fmtid="{D5CDD505-2E9C-101B-9397-08002B2CF9AE}" pid="8" name="MSIP_Label_64bae7ae-472d-4696-9973-7ef9c63f4c7a_ActionId">
    <vt:lpwstr>af42c32f-1d7b-4861-9641-bcfeb21798f4</vt:lpwstr>
  </property>
  <property fmtid="{D5CDD505-2E9C-101B-9397-08002B2CF9AE}" pid="9" name="MSIP_Label_64bae7ae-472d-4696-9973-7ef9c63f4c7a_ContentBits">
    <vt:lpwstr>2</vt:lpwstr>
  </property>
</Properties>
</file>